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59" r:id="rId6"/>
    <p:sldId id="273" r:id="rId7"/>
    <p:sldId id="260" r:id="rId8"/>
    <p:sldId id="261" r:id="rId9"/>
    <p:sldId id="274" r:id="rId10"/>
    <p:sldId id="262" r:id="rId11"/>
    <p:sldId id="263" r:id="rId12"/>
    <p:sldId id="265" r:id="rId13"/>
    <p:sldId id="266" r:id="rId14"/>
    <p:sldId id="267" r:id="rId15"/>
    <p:sldId id="268" r:id="rId16"/>
    <p:sldId id="269" r:id="rId17"/>
    <p:sldId id="270" r:id="rId18"/>
    <p:sldId id="275" r:id="rId19"/>
    <p:sldId id="271" r:id="rId20"/>
    <p:sldId id="272" r:id="rId21"/>
    <p:sldId id="276" r:id="rId22"/>
    <p:sldId id="277" r:id="rId23"/>
    <p:sldId id="278" r:id="rId24"/>
    <p:sldId id="279" r:id="rId25"/>
    <p:sldId id="284" r:id="rId26"/>
    <p:sldId id="280" r:id="rId27"/>
    <p:sldId id="281" r:id="rId28"/>
    <p:sldId id="282" r:id="rId29"/>
    <p:sldId id="286" r:id="rId30"/>
    <p:sldId id="285" r:id="rId31"/>
    <p:sldId id="283" r:id="rId32"/>
    <p:sldId id="287" r:id="rId33"/>
    <p:sldId id="288" r:id="rId34"/>
    <p:sldId id="289" r:id="rId35"/>
    <p:sldId id="290" r:id="rId36"/>
    <p:sldId id="291" r:id="rId37"/>
    <p:sldId id="293" r:id="rId38"/>
    <p:sldId id="292" r:id="rId39"/>
    <p:sldId id="294" r:id="rId40"/>
    <p:sldId id="295"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9" d="100"/>
          <a:sy n="69"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0:57:52.741"/>
    </inkml:context>
    <inkml:brush xml:id="br0">
      <inkml:brushProperty name="width" value="0.05" units="cm"/>
      <inkml:brushProperty name="height" value="0.05" units="cm"/>
      <inkml:brushProperty name="color" value="#FFC114"/>
    </inkml:brush>
  </inkml:definitions>
  <inkml:trace contextRef="#ctx0" brushRef="#br0">44 771 24575,'11'-33'0,"1"0"0,2 1 0,1 0 0,2 1 0,26-38 0,-16 27 0,35-77 0,-46 80 0,-9 18 0,1 0 0,1 1 0,1 0 0,1 0 0,1 1 0,0 1 0,1 0 0,25-26 0,-30 37 0,17-17 0,2 1 0,43-28 0,-63 47 0,0-1 0,0 1 0,1 0 0,0 1 0,-1 0 0,1 0 0,0 1 0,1 0 0,-1 0 0,0 1 0,0 0 0,1 0 0,-1 1 0,1 0 0,-1 1 0,10 1 0,-13 0 0,0 0 0,-1 0 0,1 1 0,-1-1 0,1 1 0,-1 0 0,0 0 0,0 0 0,-1 1 0,1 0 0,-1-1 0,0 1 0,1 0 0,-2 1 0,1-1 0,0 0 0,-1 1 0,0-1 0,0 1 0,0 0 0,-1 0 0,0 0 0,0 0 0,1 7 0,2 15 0,-1 0 0,-2-1 0,-2 34 0,1-58 0,1 30 0,1-1 0,7 33 0,-4-29 0,1 43 0,-7-68 0,1 0 0,0 0 0,0 0 0,1 1 0,1-1 0,-1 0 0,2 0 0,-1 0 0,1-1 0,1 1 0,0-1 0,0 0 0,1 1 0,0-2 0,11 15 0,-10-15 0,0-1 0,0-1 0,1 1 0,0-1 0,0 0 0,1-1 0,0 0 0,0 0 0,14 6 0,0-3 0,1-1 0,37 7 0,52 17 0,-84-21 0,0-2 0,0-1 0,1-1 0,0-2 0,38 2 0,97-9 0,177 4 0,-284 5 0,-1 3 0,-1 3 0,0 2 0,0 2 0,53 24 0,90 26 0,-176-59 0,-1 0 0,0 2 0,-1 0 0,0 2 0,-1 0 0,0 1 0,0 1 0,-2 0 0,1 2 0,-2 0 0,17 19 0,-8-8 0,-1-2 0,-1 1 0,29 39 0,-46-54 0,-1-1 0,1 1 0,-2 0 0,1 0 0,-1 0 0,-1 0 0,0 1 0,0 0 0,-1-1 0,0 1 0,0 18 0,-2-8 0,-4 150 0,3-162 0,-1-1 0,0 0 0,-1 0 0,0 0 0,0-1 0,0 1 0,-1 0 0,0-1 0,0 0 0,-1 0 0,0-1 0,0 1 0,-1-1 0,0 0 0,0 0 0,-13 9 0,-9 5 0,-1-2 0,-53 26 0,72-39 0,-68 33 0,-113 40 0,152-66 0,0-1 0,0-2 0,-1-2 0,0-2 0,-52 1 0,43-3 0,-97 17 0,-20 2 0,-182-19 0,181-5 0,112-1 0,1-2 0,-1-3 0,2-2 0,-1-2 0,-98-37 0,119 37 0,1-2 0,1-1 0,0-1 0,1-2 0,1-1 0,0-1 0,2-1 0,0-2 0,1 0 0,2-2 0,0-1 0,-33-49 0,25 30 0,2-1 0,2-1 0,3-2 0,1 0 0,3-2 0,2-1 0,-16-64 0,22 57 0,-6-65 0,18 111-105,-1 1 0,-1 0 0,0 0 0,-1 0 0,0 0 0,-1 1 0,0-1 0,0 1 0,-2 0 0,1 1 0,-1-1 0,-12-12 0,1 7-6721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37:23.678"/>
    </inkml:context>
    <inkml:brush xml:id="br0">
      <inkml:brushProperty name="width" value="0.05" units="cm"/>
      <inkml:brushProperty name="height" value="0.05" units="cm"/>
      <inkml:brushProperty name="color" value="#FFC114"/>
    </inkml:brush>
  </inkml:definitions>
  <inkml:trace contextRef="#ctx0" brushRef="#br0">1120 2152 24575,'4'2'0,"-1"-1"0,1 1 0,-1-1 0,0 1 0,0 0 0,0 0 0,0 0 0,0 1 0,0-1 0,3 4 0,8 6 0,36 24 0,2-3 0,1-2 0,87 36 0,-97-50 0,0-3 0,1-1 0,1-2 0,0-2 0,68 4 0,719-5 0,-442-12 0,-134 6 0,307-5 0,-476-2 0,-1-4 0,0-4 0,88-25 0,-117 22 0,-1-2 0,0-3 0,-1-2 0,-2-3 0,70-44 0,-72 35 0,-2-2 0,-1-1 0,-2-3 0,-2-2 0,-2-2 0,39-53 0,-70 81 0,0-1 0,-2 0 0,0 0 0,-1-1 0,-1 0 0,5-22 0,19-124 0,-22 108 0,18-65 0,-13 67 0,-2-1 0,-2 0 0,4-83 0,-19-173 0,3 290 0,-1 1 0,-2-1 0,0 1 0,-1-1 0,-1 1 0,-1 1 0,-1 0 0,0 0 0,-2 0 0,-24-33 0,18 31 0,-1 0 0,0 2 0,-2 1 0,0 0 0,-1 1 0,-1 1 0,-1 1 0,-34-18 0,-26-7 0,-2 4 0,-1 4 0,-2 3 0,-1 5 0,-130-21 0,1 16 0,-398-2 0,379 35 0,-276-5 0,325-8 0,-213-5 0,-793 15 0,1167 0 0,-28 0 0,-63 7 0,102-5 0,-1 1 0,1 1 0,-1 0 0,1 1 0,1 1 0,-1 0 0,1 1 0,-20 12 0,-380 298 0,410-312 0,0 0 0,0 0 0,1 1 0,-1 0 0,1-1 0,0 2 0,1-1 0,0 0 0,0 1 0,0-1 0,1 1 0,0 0 0,0 0 0,0 0 0,0 8 0,0 11 0,2-1 0,4 51 0,0-13 0,-2-6 0,-3 1 0,-2-1 0,-18 93 0,8-78 0,4 0 0,2 0 0,4 1 0,8 97 0,-1-143 0,0 0 0,17 53 0,3 17 0,-18-69 0,2-1 0,0 0 0,2 0 0,1-1 0,1-1 0,1 0 0,20 30 0,-3-12 0,2-1 0,74 74 0,-83-96 0,1 0 0,1-2 0,1 0 0,1-2 0,0-1 0,49 20 0,-12-12 0,131 31 0,-188-53 0,61 14 0,76 6 0,-87-12 0,-1 1 0,107 35 0,47 10 0,-135-46-1365,-43-7-5461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37:25.933"/>
    </inkml:context>
    <inkml:brush xml:id="br0">
      <inkml:brushProperty name="width" value="0.05" units="cm"/>
      <inkml:brushProperty name="height" value="0.05" units="cm"/>
      <inkml:brushProperty name="color" value="#FFC114"/>
    </inkml:brush>
  </inkml:definitions>
  <inkml:trace contextRef="#ctx0" brushRef="#br0">0 55 24575,'1'-2'0,"-1"0"0,1 0 0,0 0 0,0 0 0,0 1 0,0-1 0,0 0 0,0 0 0,0 1 0,0-1 0,1 0 0,-1 1 0,1-1 0,-1 1 0,1 0 0,0-1 0,-1 1 0,1 0 0,0 0 0,0 0 0,0 1 0,0-1 0,0 0 0,0 1 0,0-1 0,3 0 0,58-10 0,-61 10 0,23-2 0,0 1 0,1 2 0,-1 0 0,36 5 0,-47-2 0,-1 0 0,0 0 0,0 2 0,0-1 0,0 2 0,-1-1 0,0 2 0,0 0 0,-1 0 0,12 10 0,-16-11 0,0 1 0,0 0 0,-1 0 0,0 1 0,0-1 0,-1 1 0,0 1 0,0-1 0,-1 1 0,0-1 0,0 1 0,-1 0 0,3 14 0,-5-16 0,1-1 0,-2 1 0,1-1 0,-1 1 0,0-1 0,0 1 0,-1-1 0,0 1 0,0-1 0,0 1 0,-1-1 0,0 0 0,0 0 0,-1 0 0,0 0 0,0 0 0,0 0 0,-1-1 0,0 1 0,-8 8 0,-8 5 0,-1-2 0,0 0 0,-1-2 0,-43 24 0,-104 39 0,156-73 0,2-1 0,1 0 0,0 1 0,0 0 0,1 1 0,-1 0 0,-9 8 0,16-11 0,1 0 0,0-1 0,-1 1 0,1 0 0,0 1 0,1-1 0,-1 0 0,0 0 0,1 1 0,0-1 0,0 1 0,0-1 0,0 1 0,1 0 0,-1-1 0,1 1 0,0-1 0,0 1 0,0 0 0,1-1 0,-1 1 0,1 0 0,1 3 0,2 11-151,1 0-1,1-1 0,0 0 0,2 0 1,0 0-1,0-1 0,2 0 1,15 19-1,-5-9-6674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37:26.665"/>
    </inkml:context>
    <inkml:brush xml:id="br0">
      <inkml:brushProperty name="width" value="0.05" units="cm"/>
      <inkml:brushProperty name="height" value="0.05" units="cm"/>
      <inkml:brushProperty name="color" value="#FFC114"/>
    </inkml:brush>
  </inkml:definitions>
  <inkml:trace contextRef="#ctx0" brushRef="#br0">0 12 24575,'5'0'0,"5"0"0,1 4 0,4-6 0,3-4 0,-2-1-8191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37.062"/>
    </inkml:context>
    <inkml:brush xml:id="br0">
      <inkml:brushProperty name="width" value="0.05" units="cm"/>
      <inkml:brushProperty name="height" value="0.05" units="cm"/>
      <inkml:brushProperty name="color" value="#FFC114"/>
    </inkml:brush>
  </inkml:definitions>
  <inkml:trace contextRef="#ctx0" brushRef="#br0">291 58 24575,'0'-1'0,"1"-1"0,-1 1 0,1 0 0,-1 0 0,1 0 0,0 0 0,-1 0 0,1 0 0,0 0 0,0 0 0,0 0 0,-1 0 0,1 0 0,0 1 0,0-1 0,0 0 0,1 1 0,-1-1 0,0 0 0,0 1 0,0 0 0,0-1 0,1 1 0,-1 0 0,0-1 0,0 1 0,3 0 0,39-5 0,-38 5 0,119-13 0,52-1 0,-91 12 0,-31 0 0,98 8 0,-150-6 0,0 0 0,-1 1 0,1-1 0,-1 0 0,1 0 0,0 1 0,-1-1 0,1 1 0,-1 0 0,1-1 0,-1 1 0,0 0 0,1 0 0,-1 0 0,0 0 0,1 0 0,-1 0 0,2 2 0,-3-2 0,0 0 0,1 0 0,-1 0 0,0 0 0,0 0 0,0 0 0,0 0 0,0 0 0,0 0 0,0 0 0,0 0 0,0 0 0,0 0 0,-1 0 0,1 0 0,0 0 0,-1 0 0,1 0 0,-1-1 0,1 1 0,-1 0 0,0 1 0,-4 4 0,0 0 0,0 0 0,-1 0 0,0-1 0,0 0 0,-9 6 0,-385 219 0,256-155 0,-134 94 0,264-159 0,-46 36 0,56-43 0,0 0 0,1 1 0,-1 0 0,1 0 0,0 0 0,0 1 0,0-1 0,0 1 0,1-1 0,0 1 0,-2 5 0,4-8 0,-1-1 0,1 0 0,0 1 0,0-1 0,0 0 0,0 1 0,0-1 0,0 0 0,0 1 0,1-1 0,-1 0 0,0 1 0,1-1 0,-1 0 0,1 0 0,0 1 0,-1-1 0,1 0 0,0 0 0,-1 0 0,1 0 0,0 0 0,0 0 0,0 0 0,0 0 0,0 0 0,0 0 0,0 0 0,1-1 0,-1 1 0,0-1 0,0 1 0,3 0 0,47 11 0,-47-11 0,114 9 0,187-8 0,-182-4 0,140 0-1365,-155 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37.729"/>
    </inkml:context>
    <inkml:brush xml:id="br0">
      <inkml:brushProperty name="width" value="0.05" units="cm"/>
      <inkml:brushProperty name="height" value="0.05" units="cm"/>
      <inkml:brushProperty name="color" value="#FFC114"/>
    </inkml:brush>
  </inkml:definitions>
  <inkml:trace contextRef="#ctx0" brushRef="#br0">0 27 24575,'0'-4'0,"18"-2"0,19 0 0,11 2 0,8 1 0,2 1 0,0 1 0,-5 5 0,-7 2 0,-8-1 0,-5 4 0,0 1 0,0 2 0,-7-1-8191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38.368"/>
    </inkml:context>
    <inkml:brush xml:id="br0">
      <inkml:brushProperty name="width" value="0.05" units="cm"/>
      <inkml:brushProperty name="height" value="0.05" units="cm"/>
      <inkml:brushProperty name="color" value="#FFC114"/>
    </inkml:brush>
  </inkml:definitions>
  <inkml:trace contextRef="#ctx0" brushRef="#br0">1 0 24575,'4'0'0,"11"5"0,15 5 0,12 2 0,17-2 0,19 2 0,15-1 0,9 2 0,1-1 0,-5-3 0,-14-3 0,-13 3 0,-9-1 0,-15-2-8191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38.858"/>
    </inkml:context>
    <inkml:brush xml:id="br0">
      <inkml:brushProperty name="width" value="0.05" units="cm"/>
      <inkml:brushProperty name="height" value="0.05" units="cm"/>
      <inkml:brushProperty name="color" value="#FFC114"/>
    </inkml:brush>
  </inkml:definitions>
  <inkml:trace contextRef="#ctx0" brushRef="#br0">1 1 24575,'4'0'0,"6"4"0,10 11 0,11 11 0,4 6 0,1 1 0,-7 1 0,-2-7 0,-7-2 0,-7-2 0,-5 4 0,-4 2 0,-7 0 0,-8-4 0,-10-7 0,-11 2 0,-4-1 0,4-5-8191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39.740"/>
    </inkml:context>
    <inkml:brush xml:id="br0">
      <inkml:brushProperty name="width" value="0.05" units="cm"/>
      <inkml:brushProperty name="height" value="0.05" units="cm"/>
      <inkml:brushProperty name="color" value="#FFC114"/>
    </inkml:brush>
  </inkml:definitions>
  <inkml:trace contextRef="#ctx0" brushRef="#br0">1 0 24575,'177'1'0,"1"6"0,308 55 0,-470-59 0,-2-1 0,-1 1 0,0 0 0,0 0 0,0 2 0,0-1 0,-1 2 0,15 7 0,-26-12 0,1 0 0,-1 0 0,0 0 0,0 0 0,0 1 0,1-1 0,-1 0 0,-1 1 0,1-1 0,0 0 0,0 1 0,0-1 0,-1 1 0,1-1 0,-1 1 0,1-1 0,-1 1 0,0 0 0,1-1 0,-1 1 0,0-1 0,0 1 0,0 0 0,0-1 0,0 1 0,-1-1 0,1 1 0,0 0 0,-1-1 0,1 1 0,-1-1 0,0 1 0,1-1 0,-1 1 0,0-1 0,-1 2 0,-3 4 0,-1 0 0,1-1 0,-1 1 0,0-1 0,-12 8 0,-41 28 0,-1-3 0,-103 48 0,1-1 0,158-83 0,0-1 0,-1 1 0,1 0 0,0 0 0,1 0 0,-1 0 0,0 1 0,1-1 0,0 1 0,-3 5 0,5-7 0,0-1 0,0 1 0,1 0 0,0 0 0,-1 0 0,1 0 0,0 0 0,0 0 0,0 0 0,0 0 0,0 0 0,0 0 0,0 0 0,1 0 0,-1 0 0,1-1 0,-1 1 0,1 0 0,0 0 0,0 0 0,0-1 0,0 1 0,0 0 0,0-1 0,0 1 0,1-1 0,1 3 0,12 13 0,1-1 0,1 0 0,0-2 0,25 18 0,-32-25 0,0-1 0,1 0 0,-1-1 0,1 0 0,0-1 0,1 0 0,-1-1 0,1 0 0,0 0 0,14 0 0,130 10-1365,-122-10-5461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0.215"/>
    </inkml:context>
    <inkml:brush xml:id="br0">
      <inkml:brushProperty name="width" value="0.05" units="cm"/>
      <inkml:brushProperty name="height" value="0.05" units="cm"/>
      <inkml:brushProperty name="color" value="#FFC114"/>
    </inkml:brush>
  </inkml:definitions>
  <inkml:trace contextRef="#ctx0" brushRef="#br0">0 0 24575,'14'0'0,"12"0"0,12 0 0,3 0 0,-1 5 0,-3 1 0,-8-1-8191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1.177"/>
    </inkml:context>
    <inkml:brush xml:id="br0">
      <inkml:brushProperty name="width" value="0.05" units="cm"/>
      <inkml:brushProperty name="height" value="0.05" units="cm"/>
      <inkml:brushProperty name="color" value="#FFC114"/>
    </inkml:brush>
  </inkml:definitions>
  <inkml:trace contextRef="#ctx0" brushRef="#br0">1 0 24575,'4'5'0,"6"1"0,11 4 0,5 5 0,3-1 0,6-2 0,0 2 0,4 1 0,0 0 0,-3-4 0,-8 2 0,-7-3-8191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0:57:57.589"/>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1.901"/>
    </inkml:context>
    <inkml:brush xml:id="br0">
      <inkml:brushProperty name="width" value="0.05" units="cm"/>
      <inkml:brushProperty name="height" value="0.05" units="cm"/>
      <inkml:brushProperty name="color" value="#FFC114"/>
    </inkml:brush>
  </inkml:definitions>
  <inkml:trace contextRef="#ctx0" brushRef="#br0">0 571 24575,'2'-25'0,"0"1"0,2-1 0,1 1 0,0 0 0,2 0 0,1 1 0,0 0 0,2 0 0,1 1 0,18-28 0,7-5 0,2 3 0,76-82 0,-111 130 0,0 1 0,0-1 0,1 1 0,-1 0 0,1 0 0,0 0 0,0 1 0,0-1 0,0 1 0,0 0 0,1 0 0,-1 0 0,0 1 0,1-1 0,0 1 0,-1 0 0,1 1 0,0-1 0,-1 1 0,1 0 0,8 0 0,-8 2 0,1 0 0,-1 0 0,1 0 0,-1 1 0,0-1 0,0 1 0,0 0 0,0 1 0,-1-1 0,1 1 0,-1 0 0,0 0 0,0 1 0,0-1 0,-1 1 0,1 0 0,2 6 0,25 46 0,-22-40 0,0 0 0,0 0 0,2 0 0,0-2 0,1 1 0,14 14 0,-23-28 4,0 0 0,0 0-1,1 0 1,-1 0 0,1 0 0,-1 0-1,1-1 1,0 0 0,-1 0 0,1 0-1,0 0 1,0-1 0,-1 1 0,1-1-1,0 0 1,0 0 0,0 0 0,0-1-1,0 1 1,-1-1 0,1 0 0,0 0-1,-1-1 1,1 1 0,0-1 0,-1 1-1,0-1 1,1 0 0,-1 0 0,0-1-1,5-4 1,3-2-169,-2 0 0,0 0 0,0-1 0,0 0 0,-1 0 0,-1-1 0,0 0 0,6-13 0,3-12-6661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2.606"/>
    </inkml:context>
    <inkml:brush xml:id="br0">
      <inkml:brushProperty name="width" value="0.05" units="cm"/>
      <inkml:brushProperty name="height" value="0.05" units="cm"/>
      <inkml:brushProperty name="color" value="#FFC114"/>
    </inkml:brush>
  </inkml:definitions>
  <inkml:trace contextRef="#ctx0" brushRef="#br0">0 1 24575,'9'0'0,"12"0"0,19 0 0,30 0 0,29 0 0,29 0 0,28 0 0,9 0 0,-10 0 0,-27 0 0,-26 0 0,-31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3.116"/>
    </inkml:context>
    <inkml:brush xml:id="br0">
      <inkml:brushProperty name="width" value="0.05" units="cm"/>
      <inkml:brushProperty name="height" value="0.05" units="cm"/>
      <inkml:brushProperty name="color" value="#FFC114"/>
    </inkml:brush>
  </inkml:definitions>
  <inkml:trace contextRef="#ctx0" brushRef="#br0">133 0 24575,'5'0'0,"1"5"0,4 5 0,0 6 0,-1 9 0,-3 4 0,-2 2 0,-1 0 0,-6-5 0,-7 2 0,-15 4 0,-8 2 0,-7 0 0,0-3 0,5-5-8191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4.371"/>
    </inkml:context>
    <inkml:brush xml:id="br0">
      <inkml:brushProperty name="width" value="0.05" units="cm"/>
      <inkml:brushProperty name="height" value="0.05" units="cm"/>
      <inkml:brushProperty name="color" value="#FFC114"/>
    </inkml:brush>
  </inkml:definitions>
  <inkml:trace contextRef="#ctx0" brushRef="#br0">189 0 24575,'0'9'0,"-9"11"0,-3 21 0,-12 16 0,-11 11 0,0 4 0,6-2 0,8-9 0,8-10 0,6-9 0,4-8 0,2-9-8191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6.142"/>
    </inkml:context>
    <inkml:brush xml:id="br0">
      <inkml:brushProperty name="width" value="0.05" units="cm"/>
      <inkml:brushProperty name="height" value="0.05" units="cm"/>
      <inkml:brushProperty name="color" value="#FFC114"/>
    </inkml:brush>
  </inkml:definitions>
  <inkml:trace contextRef="#ctx0" brushRef="#br0">1 0 24575,'1'12'0,"1"0"0,0-1 0,1 1 0,1-1 0,6 17 0,0-3 0,9 25 0,28 49 0,-28-60 0,-1 0 0,25 78 0,-14-14 0,77 176 0,-95-254-273,-2 0 0,0 1 0,-2 0 0,4 29 0,-7-23-6553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6.859"/>
    </inkml:context>
    <inkml:brush xml:id="br0">
      <inkml:brushProperty name="width" value="0.05" units="cm"/>
      <inkml:brushProperty name="height" value="0.05" units="cm"/>
      <inkml:brushProperty name="color" value="#FFC114"/>
    </inkml:brush>
  </inkml:definitions>
  <inkml:trace contextRef="#ctx0" brushRef="#br0">1 1 24575,'4'0'0,"11"0"0,7 0 0,8 0 0,0 4 0,-6 2-8191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47.498"/>
    </inkml:context>
    <inkml:brush xml:id="br0">
      <inkml:brushProperty name="width" value="0.05" units="cm"/>
      <inkml:brushProperty name="height" value="0.05" units="cm"/>
      <inkml:brushProperty name="color" value="#FFC114"/>
    </inkml:brush>
  </inkml:definitions>
  <inkml:trace contextRef="#ctx0" brushRef="#br0">190 0 24575,'-9'5'0,"-7"5"0,-1 6 0,-2 9 0,-6 4 0,0 2 0,1 0 0,4 0 0,1-7 0,4-6-8191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0.843"/>
    </inkml:context>
    <inkml:brush xml:id="br0">
      <inkml:brushProperty name="width" value="0.05" units="cm"/>
      <inkml:brushProperty name="height" value="0.05" units="cm"/>
      <inkml:brushProperty name="color" value="#FFC114"/>
    </inkml:brush>
  </inkml:definitions>
  <inkml:trace contextRef="#ctx0" brushRef="#br0">1257 77 24575,'-13'0'0,"-13"0"0,-20 0 0,-16 0 0,-14 0 0,-17 0 0,-5 0 0,-9 0 0,-3 0 0,4-4 0,6-2 0,12-4 0,12-1 0,9-2 0,9 1 0,8 2 0,5 3 0,10 3-8191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1.462"/>
    </inkml:context>
    <inkml:brush xml:id="br0">
      <inkml:brushProperty name="width" value="0.05" units="cm"/>
      <inkml:brushProperty name="height" value="0.05" units="cm"/>
      <inkml:brushProperty name="color" value="#FFC114"/>
    </inkml:brush>
  </inkml:definitions>
  <inkml:trace contextRef="#ctx0" brushRef="#br0">294 21 24575,'0'-1'0,"0"0"0,0 0 0,-1 0 0,1 1 0,0-1 0,-1 0 0,1 0 0,-1 1 0,1-1 0,-1 0 0,1 1 0,-1-1 0,1 0 0,-1 1 0,0-1 0,1 1 0,-1-1 0,0 1 0,1-1 0,-1 1 0,0-1 0,0 1 0,1 0 0,-1-1 0,0 1 0,0 0 0,0 0 0,-1 0 0,-28-4 0,30 4 0,-26 0 0,1 1 0,-44 6 0,56-5 0,1 1 0,-1 0 0,0 1 0,1 0 0,0 1 0,0 0 0,-13 8 0,24-13 0,0 1 0,0-1 0,0 1 0,1-1 0,-1 1 0,0 0 0,0-1 0,1 1 0,-1 0 0,1 0 0,-1-1 0,0 1 0,1 0 0,-1 0 0,1 0 0,0 0 0,-1 0 0,1 0 0,0-1 0,-1 1 0,1 0 0,0 0 0,0 0 0,0 0 0,0 0 0,0 2 0,1-1 0,-1 0 0,1-1 0,0 1 0,0-1 0,0 1 0,0-1 0,0 1 0,0-1 0,0 1 0,1-1 0,-1 0 0,1 0 0,1 2 0,54 26 0,-54-28 0,242 107-1365,-221-98-5461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6.702"/>
    </inkml:context>
    <inkml:brush xml:id="br0">
      <inkml:brushProperty name="width" value="0.05" units="cm"/>
      <inkml:brushProperty name="height" value="0.05" units="cm"/>
      <inkml:brushProperty name="color" value="#FFC114"/>
    </inkml:brush>
  </inkml:definitions>
  <inkml:trace contextRef="#ctx0" brushRef="#br0">347 538 24575,'-55'-67'0,"45"52"0,0 2 0,-2-1 0,1 1 0,-2 1 0,-21-17 0,30 26 0,-1 0 0,0 0 0,0 1 0,0 0 0,0 0 0,0 1 0,-1-1 0,1 1 0,-1 0 0,1 0 0,0 1 0,-1-1 0,1 1 0,-1 1 0,1-1 0,-1 1 0,1 0 0,-1 0 0,1 0 0,0 1 0,0 0 0,-7 3 0,8-3 0,-1 1 0,0 0 0,1 0 0,-1 0 0,1 1 0,0 0 0,0-1 0,1 1 0,-1 1 0,1-1 0,0 0 0,0 1 0,0 0 0,0-1 0,1 1 0,0 0 0,0 1 0,-1 5 0,0-3 0,1 1 0,1 0 0,0 0 0,0-1 0,0 1 0,1 0 0,0 0 0,1 0 0,0 0 0,4 13 0,-4-19 0,0-1 0,0 1 0,1 0 0,-1 0 0,1-1 0,0 1 0,0-1 0,0 0 0,0 1 0,0-1 0,1 0 0,-1 0 0,1 0 0,-1-1 0,1 1 0,0-1 0,-1 1 0,1-1 0,0 0 0,0 0 0,0 0 0,0 0 0,0-1 0,0 1 0,0-1 0,6 0 0,4 1 0,0-1 0,-1-1 0,1 0 0,0-1 0,15-3 0,-6-1 0,-1 0 0,1-2 0,-1 0 0,0-2 0,-1 0 0,0-1 0,-1-1 0,0-1 0,24-21 0,-32 24 0,-1 0 0,0-1 0,0 0 0,-2 0 0,1-1 0,-1 0 0,-1-1 0,0 1 0,-1-2 0,0 1 0,-1-1 0,-1 1 0,0-1 0,0-1 0,2-27 0,0-31 0,-2 30 0,-1-69 0,-3 111 0,0 0 0,0 0 0,0-1 0,0 1 0,0 0 0,0 0 0,0 0 0,0 0 0,-1-1 0,1 1 0,-1 0 0,1 0 0,0 0 0,-1 0 0,0 0 0,1 0 0,-1 0 0,0 0 0,1 0 0,-1 0 0,-1-1 0,1 2 0,0 0 0,0 0 0,0 0 0,0 0 0,1 0 0,-1 1 0,0-1 0,0 0 0,0 1 0,1-1 0,-1 0 0,0 1 0,0-1 0,1 1 0,-1-1 0,0 1 0,1-1 0,-1 1 0,1-1 0,-1 1 0,1 0 0,-2 0 0,-31 52 0,19-20 0,2 1 0,1 0 0,2 1 0,1 0 0,2 0 0,1 1 0,2 0 0,2 57 0,1-84-195,1 0 0,0-1 0,0 1 0,1-1 0,0 1 0,6 16 0,4-3-6631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0:58:18.990"/>
    </inkml:context>
    <inkml:brush xml:id="br0">
      <inkml:brushProperty name="width" value="0.05" units="cm"/>
      <inkml:brushProperty name="height" value="0.05" units="cm"/>
      <inkml:brushProperty name="color" value="#FFC114"/>
    </inkml:brush>
  </inkml:definitions>
  <inkml:trace contextRef="#ctx0" brushRef="#br0">44 771 24575,'11'-33'0,"1"0"0,2 1 0,1 0 0,2 1 0,26-38 0,-16 27 0,35-77 0,-46 80 0,-9 18 0,1 0 0,1 1 0,1 0 0,1 0 0,1 1 0,0 1 0,1 0 0,25-26 0,-30 37 0,17-17 0,2 1 0,43-28 0,-63 47 0,0-1 0,0 1 0,1 0 0,0 1 0,-1 0 0,1 0 0,0 1 0,1 0 0,-1 0 0,0 1 0,0 0 0,1 0 0,-1 1 0,1 0 0,-1 1 0,10 1 0,-13 0 0,0 0 0,-1 0 0,1 1 0,-1-1 0,1 1 0,-1 0 0,0 0 0,0 0 0,-1 1 0,1 0 0,-1-1 0,0 1 0,1 0 0,-2 1 0,1-1 0,0 0 0,-1 1 0,0-1 0,0 1 0,0 0 0,-1 0 0,0 0 0,0 0 0,1 7 0,2 15 0,-1 0 0,-2-1 0,-2 34 0,1-58 0,1 30 0,1-1 0,7 33 0,-4-29 0,1 43 0,-7-68 0,1 0 0,0 0 0,0 0 0,1 1 0,1-1 0,-1 0 0,2 0 0,-1 0 0,1-1 0,1 1 0,0-1 0,0 0 0,1 1 0,0-2 0,11 15 0,-10-15 0,0-1 0,0-1 0,1 1 0,0-1 0,0 0 0,1-1 0,0 0 0,0 0 0,14 6 0,0-3 0,1-1 0,37 7 0,52 17 0,-84-21 0,0-2 0,0-1 0,1-1 0,0-2 0,38 2 0,97-9 0,177 4 0,-284 5 0,-1 3 0,-1 3 0,0 2 0,0 2 0,53 24 0,90 26 0,-176-59 0,-1 0 0,0 2 0,-1 0 0,0 2 0,-1 0 0,0 1 0,0 1 0,-2 0 0,1 2 0,-2 0 0,17 19 0,-8-8 0,-1-2 0,-1 1 0,29 39 0,-46-54 0,-1-1 0,1 1 0,-2 0 0,1 0 0,-1 0 0,-1 0 0,0 1 0,0 0 0,-1-1 0,0 1 0,0 18 0,-2-8 0,-4 150 0,3-162 0,-1-1 0,0 0 0,-1 0 0,0 0 0,0-1 0,0 1 0,-1 0 0,0-1 0,0 0 0,-1 0 0,0-1 0,0 1 0,-1-1 0,0 0 0,0 0 0,-13 9 0,-9 5 0,-1-2 0,-53 26 0,72-39 0,-68 33 0,-113 40 0,152-66 0,0-1 0,0-2 0,-1-2 0,0-2 0,-52 1 0,43-3 0,-97 17 0,-20 2 0,-182-19 0,181-5 0,112-1 0,1-2 0,-1-3 0,2-2 0,-1-2 0,-98-37 0,119 37 0,1-2 0,1-1 0,0-1 0,1-2 0,1-1 0,0-1 0,2-1 0,0-2 0,1 0 0,2-2 0,0-1 0,-33-49 0,25 30 0,2-1 0,2-1 0,3-2 0,1 0 0,3-2 0,2-1 0,-16-64 0,22 57 0,-6-65 0,18 111-105,-1 1 0,-1 0 0,0 0 0,-1 0 0,0 0 0,-1 1 0,0-1 0,0 1 0,-2 0 0,1 1 0,-1-1 0,-12-12 0,1 7-6721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7.213"/>
    </inkml:context>
    <inkml:brush xml:id="br0">
      <inkml:brushProperty name="width" value="0.05" units="cm"/>
      <inkml:brushProperty name="height" value="0.05" units="cm"/>
      <inkml:brushProperty name="color" value="#FFC114"/>
    </inkml:brush>
  </inkml:definitions>
  <inkml:trace contextRef="#ctx0" brushRef="#br0">108 1 24575,'-5'0'0,"-1"4"0,-4 15 0,0 13 0,-3 14 0,-4 0 0,1 0 0,4 1 0,3-2 0,4-5 0,2-5 0,2-4 0,1-3 0,0-10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7.739"/>
    </inkml:context>
    <inkml:brush xml:id="br0">
      <inkml:brushProperty name="width" value="0.05" units="cm"/>
      <inkml:brushProperty name="height" value="0.05" units="cm"/>
      <inkml:brushProperty name="color" value="#FFC114"/>
    </inkml:brush>
  </inkml:definitions>
  <inkml:trace contextRef="#ctx0" brushRef="#br0">0 1 24575,'0'4'0,"5"11"0,5 11 0,2 10 0,2 8 0,4 9 0,3 1 0,3 0 0,-4-6 0,0-1 0,1-5 0,-3-4 0,-1-10 0,-2-5 0,-5-1 0,-8-5 0,-13-5 0,-4-5-8191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8.103"/>
    </inkml:context>
    <inkml:brush xml:id="br0">
      <inkml:brushProperty name="width" value="0.05" units="cm"/>
      <inkml:brushProperty name="height" value="0.05" units="cm"/>
      <inkml:brushProperty name="color" value="#FFC114"/>
    </inkml:brush>
  </inkml:definitions>
  <inkml:trace contextRef="#ctx0" brushRef="#br0">0 1 24575,'5'0'0,"5"0"0,6 0 0,5 0 0,2 0 0,3 0 0,5 0 0,6 4 0,-3 2-8191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2:59.508"/>
    </inkml:context>
    <inkml:brush xml:id="br0">
      <inkml:brushProperty name="width" value="0.05" units="cm"/>
      <inkml:brushProperty name="height" value="0.05" units="cm"/>
      <inkml:brushProperty name="color" value="#FFC114"/>
    </inkml:brush>
  </inkml:definitions>
  <inkml:trace contextRef="#ctx0" brushRef="#br0">157 296 24575,'-10'-11'0,"-15"-12"0,24 22 0,0 1 0,0 0 0,0-1 0,-1 1 0,1 0 0,0 0 0,0 0 0,0 0 0,-1 0 0,1 0 0,0 0 0,0 0 0,0 0 0,0 1 0,-1-1 0,1 0 0,0 1 0,0-1 0,0 1 0,0-1 0,0 1 0,0 0 0,0-1 0,0 1 0,0 0 0,0 0 0,-1 1 0,-7 8 0,1-1 0,0 2 0,1-1 0,0 1 0,1 0 0,0 1 0,1-1 0,0 1 0,0 0 0,2 1 0,-4 16 0,2-6 0,1 0 0,2 0 0,0 0 0,2 1 0,2 33 0,-1-48 0,0 0 0,1 0 0,0 0 0,0 0 0,1 0 0,0-1 0,0 1 0,1-1 0,7 11 0,-8-15 0,1 1 0,-1-2 0,1 1 0,0 0 0,0-1 0,1 0 0,-1 0 0,1 0 0,0 0 0,-1-1 0,1 1 0,0-1 0,0-1 0,1 1 0,-1-1 0,0 0 0,7 1 0,4 0 0,0-1 0,0-1 0,0 0 0,0-1 0,0-1 0,0-1 0,0 0 0,-1-1 0,1 0 0,-1-1 0,0-1 0,-1-1 0,1 0 0,-1 0 0,-1-2 0,1 0 0,16-14 0,-10 5 0,-2 1 0,0-2 0,-1-1 0,0 0 0,-2-1 0,-1 0 0,0-1 0,-2-1 0,0 0 0,9-30 0,-3 3 0,18-90 0,-31 114 0,-2-1 0,-1 0 0,-1 0 0,-1 0 0,-4-35 0,0 51 0,-1 17 0,-2 24 0,-3 82 0,7 149 0,4-161 0,-1-90-67,0 9 106,0 0 0,2 0 0,0 0 1,5 21-1,-6-35-102,0-1 1,0 0 0,1 0 0,0 0 0,0 0-1,0 0 1,0 0 0,0 0 0,1-1-1,-1 1 1,1-1 0,0 0 0,0 0-1,1 0 1,-1 0 0,1 0 0,-1-1-1,1 1 1,0-1 0,0 0 0,0 0-1,0 0 1,6 1 0,23 3-6764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0.433"/>
    </inkml:context>
    <inkml:brush xml:id="br0">
      <inkml:brushProperty name="width" value="0.05" units="cm"/>
      <inkml:brushProperty name="height" value="0.05" units="cm"/>
      <inkml:brushProperty name="color" value="#FFC114"/>
    </inkml:brush>
  </inkml:definitions>
  <inkml:trace contextRef="#ctx0" brushRef="#br0">1 1 24575,'35'0'0,"0"1"0,56 10 0,-80-9 0,1 0 0,-1 2 0,-1-1 0,1 1 0,0 1 0,-1 0 0,0 0 0,0 1 0,-1 1 0,1-1 0,-1 1 0,8 9 0,-13-12 0,0 0 0,-1 0 0,0 0 0,0 0 0,0 1 0,0-1 0,-1 1 0,1-1 0,-1 1 0,0 0 0,-1 0 0,1 0 0,-1 0 0,0 0 0,0 0 0,-1 0 0,0 1 0,1-1 0,-2 0 0,1 0 0,-2 10 0,-3 1 0,0-1 0,-1 0 0,-1 0 0,-1 0 0,-12 19 0,-11 20 0,30-52-4,0 0-1,0 0 1,0 1-1,1-1 0,-1 0 1,0 1-1,1-1 1,0 1-1,-1-1 1,1 0-1,0 1 1,0-1-1,1 1 0,-1-1 1,0 0-1,1 1 1,-1-1-1,1 0 1,0 1-1,1 1 0,0 0 21,0-1 0,1 1-1,-1-1 1,1 0-1,0 0 1,0 0 0,0-1-1,0 1 1,0-1-1,1 0 1,3 3-1,12 3-212,-1 0 0,1-1 0,39 9 0,-40-12-471,21 7-6158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1.002"/>
    </inkml:context>
    <inkml:brush xml:id="br0">
      <inkml:brushProperty name="width" value="0.05" units="cm"/>
      <inkml:brushProperty name="height" value="0.05" units="cm"/>
      <inkml:brushProperty name="color" value="#FFC114"/>
    </inkml:brush>
  </inkml:definitions>
  <inkml:trace contextRef="#ctx0" brushRef="#br0">0 54 24575,'0'-4'0,"5"-6"0,5-2 0,19 2 0,18 2 0,10 3 0,-1 2 0,-1 1 0,-5 2 0,-7 0 0,-11 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1.695"/>
    </inkml:context>
    <inkml:brush xml:id="br0">
      <inkml:brushProperty name="width" value="0.05" units="cm"/>
      <inkml:brushProperty name="height" value="0.05" units="cm"/>
      <inkml:brushProperty name="color" value="#FFC114"/>
    </inkml:brush>
  </inkml:definitions>
  <inkml:trace contextRef="#ctx0" brushRef="#br0">0 40 24575,'0'-2'0,"0"1"0,0-1 0,0 1 0,1-1 0,-1 1 0,0-1 0,0 1 0,1-1 0,-1 1 0,1 0 0,0-1 0,-1 1 0,1 0 0,0-1 0,0 1 0,-1 0 0,1 0 0,0 0 0,0 0 0,1 0 0,-1 0 0,0 0 0,0 0 0,2-1 0,0 1 0,0 0 0,0 0 0,0 0 0,0 0 0,0 0 0,0 1 0,1-1 0,-1 1 0,0 0 0,6 1 0,1 0 0,-1 0 0,1 1 0,0 1 0,-1-1 0,0 1 0,17 9 0,-11-2 0,0 1 0,0 1 0,-2 1 0,1 0 0,-1 0 0,-1 2 0,17 24 0,-12-15 0,39 40 0,-52-61 5,1 0-1,-1 0 1,1 0-1,-1-1 0,1 1 1,0-1-1,0 0 1,0-1-1,0 1 1,0-1-1,0 0 0,1 0 1,-1 0-1,0-1 1,1 0-1,-1 0 1,0-1-1,0 1 1,1-1-1,-1 0 0,0 0 1,0-1-1,0 0 1,0 1-1,0-2 1,8-4-1,0 1-169,-1-2 0,0 1 0,0-2 0,0 0 0,-1 0 0,0-1 0,-1 0 0,16-21 0,-10 7-6661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2.283"/>
    </inkml:context>
    <inkml:brush xml:id="br0">
      <inkml:brushProperty name="width" value="0.05" units="cm"/>
      <inkml:brushProperty name="height" value="0.05" units="cm"/>
      <inkml:brushProperty name="color" value="#FFC114"/>
    </inkml:brush>
  </inkml:definitions>
  <inkml:trace contextRef="#ctx0" brushRef="#br0">1119 0 24575,'-4'5'0,"-11"1"0,-15-1 0,-25 0 0,-26-2 0,-16-1 0,-22-1 0,-22 0 0,-5-1 0,5 0 0,18-1 0,25 1 0,29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2.889"/>
    </inkml:context>
    <inkml:brush xml:id="br0">
      <inkml:brushProperty name="width" value="0.05" units="cm"/>
      <inkml:brushProperty name="height" value="0.05" units="cm"/>
      <inkml:brushProperty name="color" value="#FFC114"/>
    </inkml:brush>
  </inkml:definitions>
  <inkml:trace contextRef="#ctx0" brushRef="#br0">395 5 24575,'-71'-1'0,"44"-1"0,-1 1 0,1 1 0,-1 1 0,1 2 0,0 1 0,0 1 0,-44 13 0,68-17 0,-1 1 0,1-1 0,0 1 0,-1-1 0,1 1 0,0 0 0,0 0 0,0 1 0,0-1 0,0 1 0,1-1 0,-1 1 0,1 0 0,-1 0 0,1 0 0,0 0 0,0 0 0,1 0 0,-1 1 0,1-1 0,-1 1 0,1-1 0,0 1 0,0 0 0,1-1 0,-1 1 0,1 0 0,0-1 0,0 1 0,0 0 0,0 0 0,1-1 0,-1 1 0,2 3 0,1 1 0,-1 0 0,2-1 0,-1 1 0,1-1 0,0 0 0,1 0 0,-1 0 0,1-1 0,1 1 0,-1-1 0,1-1 0,0 1 0,1-1 0,10 7 0,22 10 0,1-3 0,1-1 0,0-2 0,73 18 0,-102-30 0,47 16-1365,-37-12-5461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4.051"/>
    </inkml:context>
    <inkml:brush xml:id="br0">
      <inkml:brushProperty name="width" value="0.05" units="cm"/>
      <inkml:brushProperty name="height" value="0.05" units="cm"/>
      <inkml:brushProperty name="color" value="#FFC114"/>
    </inkml:brush>
  </inkml:definitions>
  <inkml:trace contextRef="#ctx0" brushRef="#br0">522 518 24575,'-6'-1'0,"1"0"0,-1-1 0,1 1 0,0-1 0,-1 0 0,1 0 0,0-1 0,-7-4 0,-9-3 0,-10-4 0,0 1 0,0 2 0,-1 2 0,-1 0 0,1 2 0,-1 2 0,0 1 0,-48 0 0,78 4 0,-1 1 0,0 0 0,1-1 0,-1 1 0,0 0 0,1 1 0,-1-1 0,1 1 0,0-1 0,0 1 0,-1 0 0,1 0 0,0 0 0,1 1 0,-1-1 0,0 1 0,-3 4 0,1-1 0,1 1 0,0 0 0,0 0 0,0 0 0,1 1 0,0-1 0,-3 14 0,1 2 0,1 0 0,1 0 0,1 0 0,2 40 0,0-60 0,0 1 0,1-1 0,-1 1 0,1-1 0,-1 0 0,1 1 0,0-1 0,0 0 0,1 0 0,-1 1 0,1-1 0,0 0 0,-1 0 0,1-1 0,0 1 0,1 0 0,-1-1 0,0 1 0,1-1 0,0 1 0,-1-1 0,1 0 0,0 0 0,0-1 0,0 1 0,0-1 0,1 1 0,-1-1 0,0 0 0,0 0 0,6 1 0,4-1 0,1 0 0,-1 0 0,0-2 0,0 1 0,1-2 0,-1 1 0,15-5 0,18-6 0,0-2 0,-1-2 0,0-2 0,-2-2 0,0-2 0,-1-2 0,-2-1 0,72-59 0,-103 76 0,-1 0 0,0 0 0,-1 0 0,0-1 0,0-1 0,-1 1 0,0-1 0,0 0 0,-1 0 0,-1-1 0,0 1 0,5-20 0,-5 9 0,-2-1 0,0 1 0,-2-1 0,0 1 0,-6-38 0,-6-120 0,12 178 0,0 0 0,0 0 0,0 0 0,0 0 0,0 0 0,0 0 0,0 0 0,0 0 0,0 0 0,-1 0 0,1 0 0,0 0 0,-1 0 0,1 0 0,-1 0 0,1 1 0,-1-1 0,1 0 0,-1 0 0,0 0 0,0 0 0,-10 13 0,-5 40 0,4 57 0,5 1 0,7 113 0,1-125 0,-1-95-22,0 29 94,7 52 1,-5-74-208,0-1-1,0 0 1,1 0 0,0 0 0,0 0-1,1 0 1,1-1 0,-1 0-1,1 0 1,7 8 0,0-1-6691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03:44:27.162"/>
    </inkml:context>
    <inkml:brush xml:id="br0">
      <inkml:brushProperty name="width" value="0.05" units="cm"/>
      <inkml:brushProperty name="height" value="0.05" units="cm"/>
      <inkml:brushProperty name="color" value="#FFC114"/>
    </inkml:brush>
  </inkml:definitions>
  <inkml:trace contextRef="#ctx0" brushRef="#br0">5759 3722 24575,'121'-3'0,"1"-6"0,-2-5 0,0-5 0,-1-6 0,-1-4 0,-1-6 0,-2-5 0,175-87 0,-273 119 0,16-9 0,57-37 0,-81 47 0,0 0 0,-1-1 0,0 0 0,0 0 0,0-1 0,-1 0 0,-1 0 0,1 0 0,-2-1 0,6-11 0,27-63 0,-10 25 0,-2-2 0,-3 0 0,26-111 0,-40 126 0,4-26 0,8-97 0,-20 145 0,-1 1 0,-1-1 0,-1 1 0,-1-1 0,-2 1 0,0 0 0,-1 0 0,-11-28 0,-14-21 0,-3 1 0,-2 2 0,-4 2 0,-75-97 0,42 71 0,-112-131 0,150 188 0,-1 0 0,-2 3 0,-77-52 0,-324-156 0,136 82 0,-748-348 0,565 298 0,428 187 0,-1 3 0,-1 2 0,0 3 0,-107-11 0,-609-7 0,544 29 0,112-2 0,-169-28 0,180 16 0,0 5 0,-1 5 0,0 5 0,-1 4 0,2 5 0,-116 23 0,101 1 0,-177 67 0,1 1 0,-12 0 0,244-72 0,2 2 0,-96 59 0,146-77 0,0 0 0,1 1 0,0 1 0,1 0 0,1 1 0,0 0 0,1 1 0,0 1 0,2-1 0,-1 2 0,2 0 0,0 0 0,1 1 0,1-1 0,-7 31 0,-6 15 0,-78 274 0,88-284 0,1 0 0,3 1 0,2-1 0,3 1 0,2 0 0,13 89 0,-8-114 0,0 0 0,2-1 0,2 0 0,18 40 0,63 101 0,-2-6 0,-63-113 0,2-1 0,3-1 0,2-2 0,1-1 0,47 47 0,39 42 0,69 75 0,-140-160 0,3-3 0,62 44 0,8-10 0,4-6 0,3-5 0,2-6 0,223 73 0,-202-83 0,171 54 0,-186-67 0,112 26 0,-166-48 0,10 1 0,119 10 0,-182-25 0,0 1 0,40 12 0,30 5 0,417 49 0,-141-40 0,1-34 0,-116 0 0,36 20 0,-204-9 0,-21-1 0,-49-3 0,1-1 0,0-1 0,-1-2 0,1 0 0,43-7 0,1-10-682,67-26-1,-85 24-6143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4.943"/>
    </inkml:context>
    <inkml:brush xml:id="br0">
      <inkml:brushProperty name="width" value="0.05" units="cm"/>
      <inkml:brushProperty name="height" value="0.05" units="cm"/>
      <inkml:brushProperty name="color" value="#FFC114"/>
    </inkml:brush>
  </inkml:definitions>
  <inkml:trace contextRef="#ctx0" brushRef="#br0">1 4 24575,'54'-1'0,"-26"-1"0,-1 1 0,1 2 0,54 8 0,-76-8 0,0 1 0,0-1 0,0 1 0,0 0 0,-1 1 0,1-1 0,0 1 0,-1 0 0,0 1 0,0-1 0,0 1 0,0 0 0,0 1 0,-1-1 0,0 1 0,0-1 0,0 1 0,0 1 0,-1-1 0,0 0 0,0 1 0,4 10 0,-6-12 0,0 0 0,0 0 0,-1 0 0,1 0 0,-1 0 0,0 0 0,0 0 0,0 0 0,-1 0 0,1 0 0,-1 0 0,0 0 0,0-1 0,0 1 0,-1 0 0,1 0 0,-1-1 0,0 1 0,0-1 0,0 1 0,-1-1 0,1 0 0,-1 0 0,0 0 0,0 0 0,0 0 0,-3 2 0,-11 8 0,-1-1 0,0-1 0,-39 18 0,21-11 0,26-12 0,-3 0 0,1 1 0,0 0 0,0 1 0,-14 13 0,24-20 0,1 0 0,0 0 0,0 1 0,0-1 0,0 0 0,0 0 0,0 1 0,0-1 0,1 1 0,-1-1 0,0 1 0,1-1 0,-1 1 0,1-1 0,0 1 0,-1 0 0,1-1 0,0 4 0,1-3 0,-1 0 0,1-1 0,0 1 0,0 0 0,0-1 0,0 1 0,0-1 0,0 1 0,1-1 0,-1 1 0,0-1 0,1 0 0,-1 0 0,1 1 0,-1-1 0,1 0 0,0 0 0,-1-1 0,1 1 0,3 1 0,6 2 9,1-1-1,0 1 0,1-2 1,-1 0-1,0 0 1,23-1-1,16 3-1432,-20 1-5402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5.628"/>
    </inkml:context>
    <inkml:brush xml:id="br0">
      <inkml:brushProperty name="width" value="0.05" units="cm"/>
      <inkml:brushProperty name="height" value="0.05" units="cm"/>
      <inkml:brushProperty name="color" value="#FFC114"/>
    </inkml:brush>
  </inkml:definitions>
  <inkml:trace contextRef="#ctx0" brushRef="#br0">0 0 24575,'5'0'0,"9"0"0,8 0 0,8 5 0,8 5 0,2 2 0,-1 2 0,-3 0 0,1-3 0,-1-3 0,2 1 0,-1-1 0,-3-2 0,-2-1 0,-2 2 0,-7 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7.925"/>
    </inkml:context>
    <inkml:brush xml:id="br0">
      <inkml:brushProperty name="width" value="0.05" units="cm"/>
      <inkml:brushProperty name="height" value="0.05" units="cm"/>
      <inkml:brushProperty name="color" value="#FFC114"/>
    </inkml:brush>
  </inkml:definitions>
  <inkml:trace contextRef="#ctx0" brushRef="#br0">1 176 24575,'4'0'0,"11"0"0,6-5 0,14-5 0,5-6 0,4 0 0,4-2 0,-2-2 0,5-2 0,-3 3 0,-4 4 0,-6 5 0,-5 4 0,-7-1 0,-5 1 0,-5 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8.641"/>
    </inkml:context>
    <inkml:brush xml:id="br0">
      <inkml:brushProperty name="width" value="0.05" units="cm"/>
      <inkml:brushProperty name="height" value="0.05" units="cm"/>
      <inkml:brushProperty name="color" value="#FFC114"/>
    </inkml:brush>
  </inkml:definitions>
  <inkml:trace contextRef="#ctx0" brushRef="#br0">1 0 24575,'4'0'0,"2"5"0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09.817"/>
    </inkml:context>
    <inkml:brush xml:id="br0">
      <inkml:brushProperty name="width" value="0.05" units="cm"/>
      <inkml:brushProperty name="height" value="0.05" units="cm"/>
      <inkml:brushProperty name="color" value="#FFC114"/>
    </inkml:brush>
  </inkml:definitions>
  <inkml:trace contextRef="#ctx0" brushRef="#br0">0 3 24575,'37'-1'0,"-22"0"0,-1 1 0,1 0 0,-1 1 0,1 0 0,22 6 0,-33-6 0,0 0 0,-1 1 0,1-1 0,-1 1 0,0 0 0,1 0 0,-1 0 0,0 1 0,0-1 0,-1 1 0,1-1 0,0 1 0,-1 0 0,1 0 0,-1 0 0,0 0 0,0 1 0,-1-1 0,1 1 0,0-1 0,-1 1 0,0-1 0,0 1 0,0 0 0,-1 0 0,1 4 0,0 1 0,0 0 0,-1-1 0,0 1 0,0 0 0,-1 0 0,0-1 0,-1 1 0,0 0 0,0-1 0,-1 0 0,-7 16 0,-3-2 0,0 0 0,-29 35 0,35-49 0,3 0-72,0-1-1,0 1 0,1 0 1,0 0-1,1 0 1,-1 0-1,1 1 1,1-1-1,0 0 0,0 1 1,1-1-1,0 1 1,0 0-1,3 13 0,-3-17-203,3 39-6550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3:10.197"/>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51:44.817"/>
    </inkml:context>
    <inkml:brush xml:id="br0">
      <inkml:brushProperty name="width" value="0.05" units="cm"/>
      <inkml:brushProperty name="height" value="0.05" units="cm"/>
      <inkml:brushProperty name="color" value="#FFC114"/>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2:07:46.471"/>
    </inkml:context>
    <inkml:brush xml:id="br0">
      <inkml:brushProperty name="width" value="0.05" units="cm"/>
      <inkml:brushProperty name="height" value="0.05" units="cm"/>
      <inkml:brushProperty name="color" value="#FFC114"/>
    </inkml:brush>
  </inkml:definitions>
  <inkml:trace contextRef="#ctx0" brushRef="#br0">0 0 24575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25:00.710"/>
    </inkml:context>
    <inkml:brush xml:id="br0">
      <inkml:brushProperty name="width" value="0.05" units="cm"/>
      <inkml:brushProperty name="height" value="0.05" units="cm"/>
      <inkml:brushProperty name="color" value="#FFC114"/>
    </inkml:brush>
  </inkml:definitions>
  <inkml:trace contextRef="#ctx0" brushRef="#br0">145 121 24575,'0'3'0,"1"-1"0,-1 0 0,1 1 0,0-1 0,0 0 0,-1 0 0,1 0 0,1 0 0,-1 0 0,0 0 0,0 0 0,1 0 0,-1 0 0,1 0 0,0-1 0,-1 1 0,1-1 0,0 1 0,0-1 0,0 0 0,0 1 0,0-1 0,0 0 0,1 0 0,-1-1 0,4 2 0,9 2 0,-1 0 0,31 4 0,-38-7 0,115 14 0,120 21 0,-140-16 0,1-5 0,1-4 0,107-3 0,-137-5 0,-1 4 0,88 19 0,-80-12 0,115 7 0,584-19 0,-384-4 0,-318 0 0,91 4 0,-143 0 0,-1 1 0,1 1 0,-1 2 0,37 12 0,-11-4 0,2-1 0,-1-3 0,103 6 0,-92-11 0,355 2 0,-236-9 0,-32 3 0,169-3 0,-241-7 0,-1-3 0,144-42 0,-218 53 0,77-17 0,31-10 0,52-37 0,-112 42 0,0 2 0,2 2 0,80-17 0,-89 26 0,44-15 0,-49 12 0,71-12 0,-10 3 0,-73 14 0,1 1 0,57-4 0,112 6 0,90-4 0,-200 2 0,405-19 0,-296 24 0,167 5 0,148 62 0,-435-52 0,189 41 0,14 2 0,-225-44 0,-1 2 0,-1 2 0,88 41 0,-38-14 0,-78-32 0,-1 2 0,-1 1 0,0 0 0,-1 2 0,-1 1 0,0 0 0,-2 1 0,0 1 0,0 1 0,-2 1 0,18 29 0,-16-17 0,-2 0 0,-2 2 0,-1-1 0,16 67 0,-21-71 0,-3-5 0,0 1 0,1 36 0,1 8 0,1 10 0,-3 1 0,-10 134 0,2-195 0,0 0 0,-1 0 0,-1 0 0,-1-1 0,-1 0 0,0 0 0,-2-1 0,0 0 0,0 0 0,-2-1 0,0 0 0,-2-1 0,-25 27 0,-14 8 0,-2-3 0,-87 61 0,129-100 0,-33 21 0,-1-2 0,-1-1 0,-2-3 0,-74 27 0,23-18 0,-139 27 0,173-44 0,-72 30 0,-48 13 0,-456 43 0,466-88 0,-120 16 0,127 4 0,77-14 0,-158 14 0,155-25 0,-113 27 0,111-18 0,-104 8 0,74-16 0,-191 39 0,-11-1 0,57-11 0,149-21 0,-1-5 0,-133-6 0,121-5 0,-185 23 0,159-7 0,-304-9 0,250-10 0,-1167 3 0,1340-3 0,0-2 0,0-2 0,1-2 0,-80-27 0,95 28 0,-21-10 0,1-2 0,-53-30 0,-46-20 0,12 15 0,3-6 0,3-6 0,-171-117 0,199 113 0,-106-100 0,161 130 0,-61-61 0,96 91 0,1 0 0,1 0 0,0-1 0,0 0 0,1-1 0,1 0 0,-10-25 0,-3-25 0,2-1 0,4 0 0,2-1 0,-2-67 0,13-328 0,0 445 0,1 1 0,1 0 0,0 0 0,1 0 0,0 0 0,1 1 0,1-1 0,0 1 0,1 0 0,0 0 0,12-18 0,6-2 0,2 1 0,47-46 0,-50 54 0,-11 10-124,0-1 0,-1 0 0,-1-1 0,0 0 0,-1-1 0,-1 1-1,0-2 1,-2 1 0,0-1 0,5-24 0,-6 17-6702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44:16.371"/>
    </inkml:context>
    <inkml:brush xml:id="br0">
      <inkml:brushProperty name="width" value="0.05" units="cm"/>
      <inkml:brushProperty name="height" value="0.05" units="cm"/>
      <inkml:brushProperty name="color" value="#FFC114"/>
    </inkml:brush>
  </inkml:definitions>
  <inkml:trace contextRef="#ctx0" brushRef="#br0">1511 1997 24575,'25'2'0,"-1"1"0,0 1 0,1 1 0,-2 1 0,1 1 0,37 18 0,-34-14 0,0-1 0,1-1 0,0-1 0,41 5 0,128 0 0,57 6 0,-44-2 0,255-12 0,-260-7 0,-145 0 0,0-3 0,-1-2 0,0-3 0,106-33 0,145-37 0,-185 50 0,81-13 0,71-19 0,-248 51 0,0-1 0,0-2 0,-1 0 0,-1-2 0,-1-1 0,44-37 0,-57 44 0,-1-1 0,0 0 0,-1 0 0,0-2 0,-1 1 0,0-1 0,-1-1 0,-1 1 0,0-1 0,0-1 0,-2 0 0,0 0 0,-1 0 0,0-1 0,-1 1 0,-1-1 0,0 0 0,0-17 0,0-18 0,-3 0 0,-6-59 0,4 93 0,-1 1 0,-1-1 0,0 0 0,-1 1 0,-1 0 0,-1 0 0,0 1 0,-1 0 0,0 0 0,-14-18 0,-14-9 0,-1 1 0,-60-52 0,-95-60 0,115 94 0,3 7 0,-3 3 0,-92-43 0,106 59 0,34 17 0,-33-18 0,0 3 0,-2 2 0,-90-27 0,59 28 0,36 10 0,-97-17 0,117 30 0,-316-59 0,285 45 0,-4-2 0,-1 3 0,-1 3 0,-112-7 0,-50 11 0,-116-2 0,-392 14 0,686 4 0,-1 2 0,1 2 0,1 3 0,-98 34 0,40-12 0,88-26 0,0 2 0,1 0 0,0 2 0,1 2 0,0 0 0,1 2 0,0 0 0,2 2 0,0 1 0,-26 26 0,-4 9 0,-62 78 0,98-109 0,1 2 0,1 0 0,1 0 0,1 2 0,1 0 0,-12 39 0,20-40 0,0 0 0,2-1 0,2 1 0,0 0 0,5 43 0,-2 0 0,-1-55 0,0 1 0,0-1 0,2 0 0,0 0 0,0 0 0,2 0 0,-1 0 0,13 23 0,4-1 0,46 60 0,-39-56 0,2-2 0,1-2 0,2-1 0,2-1 0,1-2 0,65 46 0,-50-47 0,-7-4 0,77 61 0,-104-75 0,0-1 0,1-1 0,0-1 0,22 10 0,26 14 0,-34-16 0,44 16 0,-41-19 0,44 25 0,-28-11-682,101 42-1,-113-57-6143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0:47.038"/>
    </inkml:context>
    <inkml:brush xml:id="br0">
      <inkml:brushProperty name="width" value="0.05" units="cm"/>
      <inkml:brushProperty name="height" value="0.05" units="cm"/>
      <inkml:brushProperty name="color" value="#FFC114"/>
    </inkml:brush>
  </inkml:definitions>
  <inkml:trace contextRef="#ctx0" brushRef="#br0">146 2807 24575,'40'8'0,"-8"0"0,76 5 0,184-3 0,-207-9 0,1947 2-239,-1046-5 478,717 2-239,-1514-8 0,310-54 0,-362 34 0,134-48 0,-220 61 0,269-86 0,-224 66 0,116-59 0,-185 78 0,-1-1 0,-1-2 0,28-24 0,40-30 0,-41 36 0,-2-3 0,-1-1 0,73-81 0,-109 106 0,0-1 0,0-1 0,-2 0 0,0 0 0,-1-1 0,-1 0 0,8-26 0,0-12 0,12-76 0,-26 116 0,4-15 0,5-28 0,-2-1 0,4-104 0,-16-637 0,1 792 0,0 0 0,0-1 0,-1 1 0,-1 0 0,1 1 0,-2-1 0,1 0 0,-2 1 0,1 0 0,-1 0 0,-11-15 0,-6-5 0,-49-50 0,67 75 0,-8-7 0,-1 0 0,0 1 0,-17-10 0,-7-5 0,19 13 0,0 1 0,-1 1 0,0 1 0,0 0 0,-26-7 0,-108-23 0,116 31 0,-53-10 0,-1 4 0,-108-2 0,-185 14 0,212 4 0,143-2 0,-534-12 0,-207 1 0,475 13 0,-1153-2 0,1168-10 0,20 0 0,-901 10 0,948 8 0,172-4 0,0 2 0,1 2 0,-47 15 0,-259 74 0,237-70 0,67-17 0,29-8 0,0 1 0,0 0 0,0 1 0,0 1 0,-14 7 0,-5 6 0,1 1 0,1 1 0,1 2 0,0 1 0,2 2 0,-48 54 0,62-59 0,1-1 0,1 2 0,1-1 0,-10 30 0,8-22 0,-23 44 0,12-33 0,2 1 0,2 0 0,1 2 0,3 0 0,-16 67 0,5-24 0,19-65 0,0 0 0,1 1 0,2-1 0,0 1 0,-2 30 0,8 619 0,-1-656 0,0 1 0,1-1 0,0 0 0,1 0 0,1 0 0,0 0 0,9 18 0,7 9 0,25 39 0,-24-46 0,30 70 0,-36-67 0,-2-7 0,-2-1 0,-1 1 0,-1 1 0,-1 0 0,-2 0 0,4 51 0,-9-51 61,8 38 0,-4-39-805,0 38 1,-5-47-6083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6:17:14.438"/>
    </inkml:context>
    <inkml:brush xml:id="br0">
      <inkml:brushProperty name="width" value="0.05" units="cm"/>
      <inkml:brushProperty name="height" value="0.05" units="cm"/>
      <inkml:brushProperty name="color" value="#FFC114"/>
    </inkml:brush>
  </inkml:definitions>
  <inkml:trace contextRef="#ctx0" brushRef="#br0">1 462 24575,'46'-3'0,"1"-2"0,0-2 0,-1-2 0,64-22 0,-30 9 0,685-208 0,-721 212 0,72-42 0,-27 12 0,-70 42-51,0 0 0,1 1 0,-1 1-1,1 1 1,0 1 0,0 0 0,0 2-1,33 3 1,-19-3-853,-3 1-5922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06:17:15.690"/>
    </inkml:context>
    <inkml:brush xml:id="br0">
      <inkml:brushProperty name="width" value="0.05" units="cm"/>
      <inkml:brushProperty name="height" value="0.05" units="cm"/>
      <inkml:brushProperty name="color" value="#FFC114"/>
    </inkml:brush>
  </inkml:definitions>
  <inkml:trace contextRef="#ctx0" brushRef="#br0">0 5 24575,'63'-2'0,"-41"0"0,1 2 0,0 0 0,0 1 0,-1 1 0,43 9 0,-62-10 0,-1 0 0,1 0 0,-1 0 0,1 0 0,-1 0 0,0 0 0,0 0 0,1 1 0,-1-1 0,0 1 0,0 0 0,0 0 0,-1 0 0,1-1 0,0 2 0,-1-1 0,1 0 0,-1 0 0,0 0 0,0 1 0,2 3 0,-2-1 0,-1-1 0,1 0 0,-1 0 0,0 0 0,0 0 0,-1 0 0,1 1 0,-1-1 0,0 0 0,0 0 0,0 0 0,-3 5 0,-3 7 0,-1-1 0,-1-1 0,0 1 0,-1-1 0,-17 18 0,-18 18-1365,26-29-5461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4:36.332"/>
    </inkml:context>
    <inkml:brush xml:id="br0">
      <inkml:brushProperty name="width" value="0.05" units="cm"/>
      <inkml:brushProperty name="height" value="0.05" units="cm"/>
      <inkml:brushProperty name="color" value="#FFC114"/>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4:37.147"/>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5:30.565"/>
    </inkml:context>
    <inkml:brush xml:id="br0">
      <inkml:brushProperty name="width" value="0.05" units="cm"/>
      <inkml:brushProperty name="height" value="0.05" units="cm"/>
      <inkml:brushProperty name="color" value="#FFC114"/>
    </inkml:brush>
  </inkml:definitions>
  <inkml:trace contextRef="#ctx0" brushRef="#br0">1 1 24575,'30'0'0,"17"-1"0,-1 2 0,0 3 0,65 11 0,-85-9 0,38 10 0,0-4 0,1-2 0,69 1 0,746-10 0,-423-3 0,-329 12 0,-84-5 0,54 0 0,210-26 0,10-1 0,287 18-281,-469 5-803,-14 0-5742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4T11:15:43.157"/>
    </inkml:context>
    <inkml:brush xml:id="br0">
      <inkml:brushProperty name="width" value="0.05" units="cm"/>
      <inkml:brushProperty name="height" value="0.05" units="cm"/>
      <inkml:brushProperty name="color" value="#FFC114"/>
    </inkml:brush>
  </inkml:definitions>
  <inkml:trace contextRef="#ctx0" brushRef="#br0">1 1 24575,'30'0'0,"17"-1"0,-1 2 0,0 3 0,65 11 0,-85-9 0,38 10 0,0-4 0,1-2 0,69 1 0,746-10 0,-423-3 0,-329 12 0,-84-5 0,54 0 0,210-26 0,10-1 0,287 18-281,-469 5-803,-14 0-5742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FAEB-C523-3B03-BBA3-96045E07BA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F616B8B-E484-8A9E-165E-E0521D0FF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3F24976-20F1-355A-C227-C0160DAADC87}"/>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CFC9BD97-368F-1A12-C94C-8A196A6165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A60A91-5020-3092-823D-EF12CFBEB5D4}"/>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2745381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B957-C575-8DF2-D386-AFB15DB9B55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2167CB1-4003-EE56-BFAA-941C78D3A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92396D2-3E75-AD90-E4B4-58DBAC4B74F4}"/>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090C1A8E-0AB0-403D-3B7B-53839BB847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AD22DFC-2826-A831-ACE1-18646CF3A001}"/>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1124657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51ADAF-C6D8-C566-9956-60687F182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0059E8-B5DB-01BE-BD34-8EE86940D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DD930E-C0C2-21D2-0383-0081E7C09B23}"/>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99274A03-C895-4B6A-8528-9B2157FA33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52C0812-D924-A5F3-B562-0281FF3FD8CC}"/>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45710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BA94-B7ED-EFDE-EE6F-1C9B646B654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FC736D2-5994-D09A-B58F-8476C3DDC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37C40E7-626B-5629-FFAB-8CD5938034D3}"/>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F34C3EE7-5ABD-FA5B-8CE4-7FF9F747B93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72C0941-1ABA-CD0A-C1FA-53614CD495A4}"/>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360359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DC94-0B6A-482B-22B9-916CAA6BA9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B5D36EA-65FD-E4ED-1275-D2DFFC3D7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2577CE-73B7-13F9-DA54-FA80F148CFD0}"/>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1AD117F7-B539-20C9-4E7A-E5AB005B265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252072-30BC-4349-40AB-665DC930EF8E}"/>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1708271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A537-B1D7-F73F-F09A-C42BF479353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441046D-9E8E-CB1A-B3B1-1C623A1AA3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5F406C9-7744-6C04-C108-029BBCF342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5B4BDC2-DDBD-87A7-F3D6-6283319F68B9}"/>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6" name="Footer Placeholder 5">
            <a:extLst>
              <a:ext uri="{FF2B5EF4-FFF2-40B4-BE49-F238E27FC236}">
                <a16:creationId xmlns:a16="http://schemas.microsoft.com/office/drawing/2014/main" id="{0F3C1D2A-FB6C-1FD4-C297-FAB8002CDB8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22AEDF5-6F8B-EDFA-B8A8-E4D26132430B}"/>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340005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CFC2-9CA9-12B3-F1C4-40B125C4A6D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516299-EB15-C692-20DD-A5E8A7FC6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97C4D-100F-BFF1-C717-894478C8A0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4D7EE87-2C67-2EEA-A170-84B5F9C3E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A1DB2E-AF85-BA54-17D5-B587F619A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C3545CC-D3C6-DBDD-B133-3AEC23047A30}"/>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8" name="Footer Placeholder 7">
            <a:extLst>
              <a:ext uri="{FF2B5EF4-FFF2-40B4-BE49-F238E27FC236}">
                <a16:creationId xmlns:a16="http://schemas.microsoft.com/office/drawing/2014/main" id="{21FBA199-D14B-5EEC-7E2B-EB2EEF361DF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09F57A8-7A20-B539-EAD1-911F7BA346E8}"/>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3240581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4CB9-231A-3271-E0D1-381F82E7B21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8E30B34-8A4A-51F7-1C81-AA57D46A1AE4}"/>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4" name="Footer Placeholder 3">
            <a:extLst>
              <a:ext uri="{FF2B5EF4-FFF2-40B4-BE49-F238E27FC236}">
                <a16:creationId xmlns:a16="http://schemas.microsoft.com/office/drawing/2014/main" id="{1188260F-571E-6C1C-0642-4FF1A92B59C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5A14907-9A68-ED41-4BF1-F052DA736C0B}"/>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46373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21310-E175-7331-0BA8-4D1C95587B79}"/>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3" name="Footer Placeholder 2">
            <a:extLst>
              <a:ext uri="{FF2B5EF4-FFF2-40B4-BE49-F238E27FC236}">
                <a16:creationId xmlns:a16="http://schemas.microsoft.com/office/drawing/2014/main" id="{C18707E3-D4EE-E113-936D-B6A1D4CD74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3D1B1C9-E983-F75A-2DAF-C527CE62D5C9}"/>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90854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7C59-F9A8-0356-91B7-8BF25D249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BB19807-7DCE-C158-B80E-23AE3B842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98D34DE-F0BF-EA71-ABC2-591C46EAA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A7EBF-F3E4-36DD-F961-EE5AEFF92F76}"/>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6" name="Footer Placeholder 5">
            <a:extLst>
              <a:ext uri="{FF2B5EF4-FFF2-40B4-BE49-F238E27FC236}">
                <a16:creationId xmlns:a16="http://schemas.microsoft.com/office/drawing/2014/main" id="{295096A5-C952-C33E-40F2-C240E0FE9C6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4949D6C-D9D8-F641-719A-36952FDE68B8}"/>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4153082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117E-ADA8-C1FA-E311-9362A52A0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4CF6604-2716-27D3-42DB-32880C588C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F75FE0C-6D3A-500B-1524-65B2D76D4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714DD-46C1-4027-0C89-B3C758994A1B}"/>
              </a:ext>
            </a:extLst>
          </p:cNvPr>
          <p:cNvSpPr>
            <a:spLocks noGrp="1"/>
          </p:cNvSpPr>
          <p:nvPr>
            <p:ph type="dt" sz="half" idx="10"/>
          </p:nvPr>
        </p:nvSpPr>
        <p:spPr/>
        <p:txBody>
          <a:bodyPr/>
          <a:lstStyle/>
          <a:p>
            <a:fld id="{662E6A02-75DE-4138-98A8-913DE5E5D2A2}" type="datetimeFigureOut">
              <a:rPr lang="en-AU" smtClean="0"/>
              <a:t>6/11/2023</a:t>
            </a:fld>
            <a:endParaRPr lang="en-AU"/>
          </a:p>
        </p:txBody>
      </p:sp>
      <p:sp>
        <p:nvSpPr>
          <p:cNvPr id="6" name="Footer Placeholder 5">
            <a:extLst>
              <a:ext uri="{FF2B5EF4-FFF2-40B4-BE49-F238E27FC236}">
                <a16:creationId xmlns:a16="http://schemas.microsoft.com/office/drawing/2014/main" id="{03B035CC-EDED-1E2E-99BC-2757742A8BE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BC76EC5-3DFC-4C9F-B217-3DDD62DA92D3}"/>
              </a:ext>
            </a:extLst>
          </p:cNvPr>
          <p:cNvSpPr>
            <a:spLocks noGrp="1"/>
          </p:cNvSpPr>
          <p:nvPr>
            <p:ph type="sldNum" sz="quarter" idx="12"/>
          </p:nvPr>
        </p:nvSpPr>
        <p:spPr/>
        <p:txBody>
          <a:bodyPr/>
          <a:lstStyle/>
          <a:p>
            <a:fld id="{D46492DE-C27B-4822-8C23-E6B0BF55FBE9}" type="slidenum">
              <a:rPr lang="en-AU" smtClean="0"/>
              <a:t>‹#›</a:t>
            </a:fld>
            <a:endParaRPr lang="en-AU"/>
          </a:p>
        </p:txBody>
      </p:sp>
    </p:spTree>
    <p:extLst>
      <p:ext uri="{BB962C8B-B14F-4D97-AF65-F5344CB8AC3E}">
        <p14:creationId xmlns:p14="http://schemas.microsoft.com/office/powerpoint/2010/main" val="328386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AAAEC-E5F6-7455-D6E3-ACF36756D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FDD36E6-F8B2-4AD6-8EEA-5464FCF92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B9D1C4B-E6DE-3FCA-5B6B-57A017930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E6A02-75DE-4138-98A8-913DE5E5D2A2}" type="datetimeFigureOut">
              <a:rPr lang="en-AU" smtClean="0"/>
              <a:t>6/11/2023</a:t>
            </a:fld>
            <a:endParaRPr lang="en-AU"/>
          </a:p>
        </p:txBody>
      </p:sp>
      <p:sp>
        <p:nvSpPr>
          <p:cNvPr id="5" name="Footer Placeholder 4">
            <a:extLst>
              <a:ext uri="{FF2B5EF4-FFF2-40B4-BE49-F238E27FC236}">
                <a16:creationId xmlns:a16="http://schemas.microsoft.com/office/drawing/2014/main" id="{0A5A3775-5DD8-885B-69CF-23FB65607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B41A3D0-A0E0-D153-22DC-D4E9DA25C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6492DE-C27B-4822-8C23-E6B0BF55FBE9}" type="slidenum">
              <a:rPr lang="en-AU" smtClean="0"/>
              <a:t>‹#›</a:t>
            </a:fld>
            <a:endParaRPr lang="en-AU"/>
          </a:p>
        </p:txBody>
      </p:sp>
    </p:spTree>
    <p:extLst>
      <p:ext uri="{BB962C8B-B14F-4D97-AF65-F5344CB8AC3E}">
        <p14:creationId xmlns:p14="http://schemas.microsoft.com/office/powerpoint/2010/main" val="570418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ustomXml" Target="../ink/ink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9.xml"/><Relationship Id="rId5" Type="http://schemas.openxmlformats.org/officeDocument/2006/relationships/customXml" Target="../ink/ink6.xm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customXml" Target="../ink/ink8.xml"/></Relationships>
</file>

<file path=ppt/slides/_rels/slide32.xml.rels><?xml version="1.0" encoding="UTF-8" standalone="yes"?>
<Relationships xmlns="http://schemas.openxmlformats.org/package/2006/relationships"><Relationship Id="rId26" Type="http://schemas.openxmlformats.org/officeDocument/2006/relationships/image" Target="../media/image53.png"/><Relationship Id="rId21" Type="http://schemas.openxmlformats.org/officeDocument/2006/relationships/customXml" Target="../ink/ink19.xml"/><Relationship Id="rId42" Type="http://schemas.openxmlformats.org/officeDocument/2006/relationships/image" Target="../media/image61.png"/><Relationship Id="rId47" Type="http://schemas.openxmlformats.org/officeDocument/2006/relationships/customXml" Target="../ink/ink32.xml"/><Relationship Id="rId63" Type="http://schemas.openxmlformats.org/officeDocument/2006/relationships/customXml" Target="../ink/ink40.xml"/><Relationship Id="rId68" Type="http://schemas.openxmlformats.org/officeDocument/2006/relationships/image" Target="../media/image74.png"/><Relationship Id="rId2" Type="http://schemas.openxmlformats.org/officeDocument/2006/relationships/image" Target="../media/image41.png"/><Relationship Id="rId16" Type="http://schemas.openxmlformats.org/officeDocument/2006/relationships/image" Target="../media/image48.png"/><Relationship Id="rId29" Type="http://schemas.openxmlformats.org/officeDocument/2006/relationships/customXml" Target="../ink/ink23.xml"/><Relationship Id="rId11" Type="http://schemas.openxmlformats.org/officeDocument/2006/relationships/customXml" Target="../ink/ink14.xml"/><Relationship Id="rId24" Type="http://schemas.openxmlformats.org/officeDocument/2006/relationships/image" Target="../media/image52.png"/><Relationship Id="rId32" Type="http://schemas.openxmlformats.org/officeDocument/2006/relationships/image" Target="../media/image56.png"/><Relationship Id="rId37" Type="http://schemas.openxmlformats.org/officeDocument/2006/relationships/customXml" Target="../ink/ink27.xml"/><Relationship Id="rId40" Type="http://schemas.openxmlformats.org/officeDocument/2006/relationships/image" Target="../media/image60.png"/><Relationship Id="rId45" Type="http://schemas.openxmlformats.org/officeDocument/2006/relationships/customXml" Target="../ink/ink31.xml"/><Relationship Id="rId53" Type="http://schemas.openxmlformats.org/officeDocument/2006/relationships/customXml" Target="../ink/ink35.xml"/><Relationship Id="rId58" Type="http://schemas.openxmlformats.org/officeDocument/2006/relationships/image" Target="../media/image69.png"/><Relationship Id="rId66" Type="http://schemas.openxmlformats.org/officeDocument/2006/relationships/image" Target="../media/image73.png"/><Relationship Id="rId74" Type="http://schemas.openxmlformats.org/officeDocument/2006/relationships/image" Target="../media/image27.png"/><Relationship Id="rId5" Type="http://schemas.openxmlformats.org/officeDocument/2006/relationships/customXml" Target="../ink/ink11.xml"/><Relationship Id="rId61" Type="http://schemas.openxmlformats.org/officeDocument/2006/relationships/customXml" Target="../ink/ink39.xml"/><Relationship Id="rId19" Type="http://schemas.openxmlformats.org/officeDocument/2006/relationships/customXml" Target="../ink/ink18.xml"/><Relationship Id="rId14" Type="http://schemas.openxmlformats.org/officeDocument/2006/relationships/image" Target="../media/image47.png"/><Relationship Id="rId22" Type="http://schemas.openxmlformats.org/officeDocument/2006/relationships/image" Target="../media/image51.png"/><Relationship Id="rId27" Type="http://schemas.openxmlformats.org/officeDocument/2006/relationships/customXml" Target="../ink/ink22.xml"/><Relationship Id="rId30" Type="http://schemas.openxmlformats.org/officeDocument/2006/relationships/image" Target="../media/image55.png"/><Relationship Id="rId35" Type="http://schemas.openxmlformats.org/officeDocument/2006/relationships/customXml" Target="../ink/ink26.xml"/><Relationship Id="rId43" Type="http://schemas.openxmlformats.org/officeDocument/2006/relationships/customXml" Target="../ink/ink30.xml"/><Relationship Id="rId48" Type="http://schemas.openxmlformats.org/officeDocument/2006/relationships/image" Target="../media/image64.png"/><Relationship Id="rId56" Type="http://schemas.openxmlformats.org/officeDocument/2006/relationships/image" Target="../media/image68.png"/><Relationship Id="rId64" Type="http://schemas.openxmlformats.org/officeDocument/2006/relationships/image" Target="../media/image72.png"/><Relationship Id="rId69" Type="http://schemas.openxmlformats.org/officeDocument/2006/relationships/customXml" Target="../ink/ink43.xml"/><Relationship Id="rId8" Type="http://schemas.openxmlformats.org/officeDocument/2006/relationships/image" Target="../media/image44.png"/><Relationship Id="rId51" Type="http://schemas.openxmlformats.org/officeDocument/2006/relationships/customXml" Target="../ink/ink34.xml"/><Relationship Id="rId72" Type="http://schemas.openxmlformats.org/officeDocument/2006/relationships/image" Target="../media/image76.png"/><Relationship Id="rId3" Type="http://schemas.openxmlformats.org/officeDocument/2006/relationships/customXml" Target="../ink/ink10.xml"/><Relationship Id="rId12" Type="http://schemas.openxmlformats.org/officeDocument/2006/relationships/image" Target="../media/image46.png"/><Relationship Id="rId17" Type="http://schemas.openxmlformats.org/officeDocument/2006/relationships/customXml" Target="../ink/ink17.xml"/><Relationship Id="rId25" Type="http://schemas.openxmlformats.org/officeDocument/2006/relationships/customXml" Target="../ink/ink21.xml"/><Relationship Id="rId33" Type="http://schemas.openxmlformats.org/officeDocument/2006/relationships/customXml" Target="../ink/ink25.xml"/><Relationship Id="rId38" Type="http://schemas.openxmlformats.org/officeDocument/2006/relationships/image" Target="../media/image59.png"/><Relationship Id="rId46" Type="http://schemas.openxmlformats.org/officeDocument/2006/relationships/image" Target="../media/image63.png"/><Relationship Id="rId59" Type="http://schemas.openxmlformats.org/officeDocument/2006/relationships/customXml" Target="../ink/ink38.xml"/><Relationship Id="rId67" Type="http://schemas.openxmlformats.org/officeDocument/2006/relationships/customXml" Target="../ink/ink42.xml"/><Relationship Id="rId20" Type="http://schemas.openxmlformats.org/officeDocument/2006/relationships/image" Target="../media/image50.png"/><Relationship Id="rId41" Type="http://schemas.openxmlformats.org/officeDocument/2006/relationships/customXml" Target="../ink/ink29.xml"/><Relationship Id="rId54" Type="http://schemas.openxmlformats.org/officeDocument/2006/relationships/image" Target="../media/image67.png"/><Relationship Id="rId62" Type="http://schemas.openxmlformats.org/officeDocument/2006/relationships/image" Target="../media/image71.png"/><Relationship Id="rId7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43.png"/><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54.png"/><Relationship Id="rId36" Type="http://schemas.openxmlformats.org/officeDocument/2006/relationships/image" Target="../media/image58.png"/><Relationship Id="rId49" Type="http://schemas.openxmlformats.org/officeDocument/2006/relationships/customXml" Target="../ink/ink33.xml"/><Relationship Id="rId57" Type="http://schemas.openxmlformats.org/officeDocument/2006/relationships/customXml" Target="../ink/ink37.xml"/><Relationship Id="rId10" Type="http://schemas.openxmlformats.org/officeDocument/2006/relationships/image" Target="../media/image45.png"/><Relationship Id="rId31" Type="http://schemas.openxmlformats.org/officeDocument/2006/relationships/customXml" Target="../ink/ink24.xml"/><Relationship Id="rId44" Type="http://schemas.openxmlformats.org/officeDocument/2006/relationships/image" Target="../media/image62.png"/><Relationship Id="rId52" Type="http://schemas.openxmlformats.org/officeDocument/2006/relationships/image" Target="../media/image66.png"/><Relationship Id="rId60" Type="http://schemas.openxmlformats.org/officeDocument/2006/relationships/image" Target="../media/image70.png"/><Relationship Id="rId65" Type="http://schemas.openxmlformats.org/officeDocument/2006/relationships/customXml" Target="../ink/ink41.xml"/><Relationship Id="rId73" Type="http://schemas.openxmlformats.org/officeDocument/2006/relationships/customXml" Target="../ink/ink45.xml"/><Relationship Id="rId4" Type="http://schemas.openxmlformats.org/officeDocument/2006/relationships/image" Target="../media/image42.png"/><Relationship Id="rId9" Type="http://schemas.openxmlformats.org/officeDocument/2006/relationships/customXml" Target="../ink/ink13.xml"/><Relationship Id="rId13" Type="http://schemas.openxmlformats.org/officeDocument/2006/relationships/customXml" Target="../ink/ink15.xml"/><Relationship Id="rId18" Type="http://schemas.openxmlformats.org/officeDocument/2006/relationships/image" Target="../media/image49.png"/><Relationship Id="rId39" Type="http://schemas.openxmlformats.org/officeDocument/2006/relationships/customXml" Target="../ink/ink28.xml"/><Relationship Id="rId34" Type="http://schemas.openxmlformats.org/officeDocument/2006/relationships/image" Target="../media/image57.png"/><Relationship Id="rId50" Type="http://schemas.openxmlformats.org/officeDocument/2006/relationships/image" Target="../media/image65.png"/><Relationship Id="rId55" Type="http://schemas.openxmlformats.org/officeDocument/2006/relationships/customXml" Target="../ink/ink36.xml"/><Relationship Id="rId7" Type="http://schemas.openxmlformats.org/officeDocument/2006/relationships/customXml" Target="../ink/ink12.xml"/><Relationship Id="rId71" Type="http://schemas.openxmlformats.org/officeDocument/2006/relationships/customXml" Target="../ink/ink4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4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4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customXml" Target="../ink/ink48.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customXml" Target="../ink/ink51.xml"/><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customXml" Target="../ink/ink50.xml"/><Relationship Id="rId9"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A2A8-4FD3-D458-9093-9586F13AF902}"/>
              </a:ext>
            </a:extLst>
          </p:cNvPr>
          <p:cNvSpPr>
            <a:spLocks noGrp="1"/>
          </p:cNvSpPr>
          <p:nvPr>
            <p:ph type="ctrTitle"/>
          </p:nvPr>
        </p:nvSpPr>
        <p:spPr/>
        <p:txBody>
          <a:bodyPr/>
          <a:lstStyle/>
          <a:p>
            <a:r>
              <a:rPr lang="en-US" altLang="zh-CN" dirty="0"/>
              <a:t>Week 1: Set up</a:t>
            </a:r>
            <a:endParaRPr lang="en-AU" dirty="0"/>
          </a:p>
        </p:txBody>
      </p:sp>
      <p:sp>
        <p:nvSpPr>
          <p:cNvPr id="3" name="Subtitle 2">
            <a:extLst>
              <a:ext uri="{FF2B5EF4-FFF2-40B4-BE49-F238E27FC236}">
                <a16:creationId xmlns:a16="http://schemas.microsoft.com/office/drawing/2014/main" id="{AECA1044-A6CA-0A60-F09D-FA178DC1BD71}"/>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3333618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4077C-3364-5789-484D-C70D09A7424D}"/>
              </a:ext>
            </a:extLst>
          </p:cNvPr>
          <p:cNvPicPr>
            <a:picLocks noChangeAspect="1"/>
          </p:cNvPicPr>
          <p:nvPr/>
        </p:nvPicPr>
        <p:blipFill>
          <a:blip r:embed="rId2"/>
          <a:stretch>
            <a:fillRect/>
          </a:stretch>
        </p:blipFill>
        <p:spPr>
          <a:xfrm>
            <a:off x="416279" y="461999"/>
            <a:ext cx="7011378" cy="2257740"/>
          </a:xfrm>
          <a:prstGeom prst="rect">
            <a:avLst/>
          </a:prstGeom>
        </p:spPr>
      </p:pic>
      <p:cxnSp>
        <p:nvCxnSpPr>
          <p:cNvPr id="5" name="Straight Connector 4">
            <a:extLst>
              <a:ext uri="{FF2B5EF4-FFF2-40B4-BE49-F238E27FC236}">
                <a16:creationId xmlns:a16="http://schemas.microsoft.com/office/drawing/2014/main" id="{6E35E970-1D15-6B6E-DABE-5363482C2E4A}"/>
              </a:ext>
            </a:extLst>
          </p:cNvPr>
          <p:cNvCxnSpPr/>
          <p:nvPr/>
        </p:nvCxnSpPr>
        <p:spPr>
          <a:xfrm>
            <a:off x="1474237" y="2687216"/>
            <a:ext cx="2668555"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AD37BF9C-83F8-5414-079A-318059C3872A}"/>
              </a:ext>
            </a:extLst>
          </p:cNvPr>
          <p:cNvSpPr txBox="1"/>
          <p:nvPr/>
        </p:nvSpPr>
        <p:spPr>
          <a:xfrm>
            <a:off x="1595886" y="3768930"/>
            <a:ext cx="7011377" cy="461665"/>
          </a:xfrm>
          <a:prstGeom prst="rect">
            <a:avLst/>
          </a:prstGeom>
          <a:noFill/>
          <a:ln w="28575">
            <a:solidFill>
              <a:schemeClr val="accent2"/>
            </a:solidFill>
          </a:ln>
        </p:spPr>
        <p:txBody>
          <a:bodyPr wrap="square" rtlCol="0">
            <a:spAutoFit/>
          </a:bodyPr>
          <a:lstStyle/>
          <a:p>
            <a:r>
              <a:rPr lang="en-AU" sz="2400" dirty="0"/>
              <a:t>Dropout is frequently used in CV</a:t>
            </a:r>
          </a:p>
        </p:txBody>
      </p:sp>
    </p:spTree>
    <p:extLst>
      <p:ext uri="{BB962C8B-B14F-4D97-AF65-F5344CB8AC3E}">
        <p14:creationId xmlns:p14="http://schemas.microsoft.com/office/powerpoint/2010/main" val="8996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D3839-3D03-269C-A301-A2E81DED5683}"/>
              </a:ext>
            </a:extLst>
          </p:cNvPr>
          <p:cNvPicPr>
            <a:picLocks noChangeAspect="1"/>
          </p:cNvPicPr>
          <p:nvPr/>
        </p:nvPicPr>
        <p:blipFill>
          <a:blip r:embed="rId2"/>
          <a:stretch>
            <a:fillRect/>
          </a:stretch>
        </p:blipFill>
        <p:spPr>
          <a:xfrm>
            <a:off x="1021385" y="546076"/>
            <a:ext cx="9545382" cy="5058481"/>
          </a:xfrm>
          <a:prstGeom prst="rect">
            <a:avLst/>
          </a:prstGeom>
        </p:spPr>
      </p:pic>
    </p:spTree>
    <p:extLst>
      <p:ext uri="{BB962C8B-B14F-4D97-AF65-F5344CB8AC3E}">
        <p14:creationId xmlns:p14="http://schemas.microsoft.com/office/powerpoint/2010/main" val="68472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4307E-9A5B-5071-32DF-B00F3534E305}"/>
              </a:ext>
            </a:extLst>
          </p:cNvPr>
          <p:cNvPicPr>
            <a:picLocks noChangeAspect="1"/>
          </p:cNvPicPr>
          <p:nvPr/>
        </p:nvPicPr>
        <p:blipFill>
          <a:blip r:embed="rId2"/>
          <a:stretch>
            <a:fillRect/>
          </a:stretch>
        </p:blipFill>
        <p:spPr>
          <a:xfrm>
            <a:off x="496698" y="187003"/>
            <a:ext cx="10364135" cy="6173905"/>
          </a:xfrm>
          <a:prstGeom prst="rect">
            <a:avLst/>
          </a:prstGeom>
        </p:spPr>
      </p:pic>
    </p:spTree>
    <p:extLst>
      <p:ext uri="{BB962C8B-B14F-4D97-AF65-F5344CB8AC3E}">
        <p14:creationId xmlns:p14="http://schemas.microsoft.com/office/powerpoint/2010/main" val="54677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1BA08-AD2A-6BBD-263A-85F6802F3288}"/>
              </a:ext>
            </a:extLst>
          </p:cNvPr>
          <p:cNvPicPr>
            <a:picLocks noChangeAspect="1"/>
          </p:cNvPicPr>
          <p:nvPr/>
        </p:nvPicPr>
        <p:blipFill>
          <a:blip r:embed="rId2"/>
          <a:stretch>
            <a:fillRect/>
          </a:stretch>
        </p:blipFill>
        <p:spPr>
          <a:xfrm>
            <a:off x="889506" y="709551"/>
            <a:ext cx="9827057" cy="5756138"/>
          </a:xfrm>
          <a:prstGeom prst="rect">
            <a:avLst/>
          </a:prstGeom>
        </p:spPr>
      </p:pic>
      <p:sp>
        <p:nvSpPr>
          <p:cNvPr id="4" name="TextBox 3">
            <a:extLst>
              <a:ext uri="{FF2B5EF4-FFF2-40B4-BE49-F238E27FC236}">
                <a16:creationId xmlns:a16="http://schemas.microsoft.com/office/drawing/2014/main" id="{B0F0F84D-4812-AE40-42C0-3B388D16B24E}"/>
              </a:ext>
            </a:extLst>
          </p:cNvPr>
          <p:cNvSpPr txBox="1"/>
          <p:nvPr/>
        </p:nvSpPr>
        <p:spPr>
          <a:xfrm>
            <a:off x="471458" y="161478"/>
            <a:ext cx="3415005" cy="461665"/>
          </a:xfrm>
          <a:prstGeom prst="rect">
            <a:avLst/>
          </a:prstGeom>
          <a:noFill/>
          <a:ln w="19050">
            <a:solidFill>
              <a:schemeClr val="accent2"/>
            </a:solidFill>
          </a:ln>
        </p:spPr>
        <p:txBody>
          <a:bodyPr wrap="square" rtlCol="0">
            <a:spAutoFit/>
          </a:bodyPr>
          <a:lstStyle/>
          <a:p>
            <a:r>
              <a:rPr lang="en-US" altLang="zh-CN" sz="2400" dirty="0"/>
              <a:t>Weight initialization</a:t>
            </a:r>
          </a:p>
        </p:txBody>
      </p:sp>
      <p:cxnSp>
        <p:nvCxnSpPr>
          <p:cNvPr id="6" name="Straight Connector 5">
            <a:extLst>
              <a:ext uri="{FF2B5EF4-FFF2-40B4-BE49-F238E27FC236}">
                <a16:creationId xmlns:a16="http://schemas.microsoft.com/office/drawing/2014/main" id="{0A974821-6255-FEAB-D1FA-18E2A394B8FF}"/>
              </a:ext>
            </a:extLst>
          </p:cNvPr>
          <p:cNvCxnSpPr/>
          <p:nvPr/>
        </p:nvCxnSpPr>
        <p:spPr>
          <a:xfrm>
            <a:off x="2769079" y="6465689"/>
            <a:ext cx="8281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1D4319B-2647-C17C-F876-8F3C8A800A88}"/>
              </a:ext>
            </a:extLst>
          </p:cNvPr>
          <p:cNvCxnSpPr/>
          <p:nvPr/>
        </p:nvCxnSpPr>
        <p:spPr>
          <a:xfrm>
            <a:off x="7942053" y="2304882"/>
            <a:ext cx="82813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7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95843-202A-69EE-CA21-7A627B2E5767}"/>
              </a:ext>
            </a:extLst>
          </p:cNvPr>
          <p:cNvPicPr>
            <a:picLocks noChangeAspect="1"/>
          </p:cNvPicPr>
          <p:nvPr/>
        </p:nvPicPr>
        <p:blipFill>
          <a:blip r:embed="rId2"/>
          <a:stretch>
            <a:fillRect/>
          </a:stretch>
        </p:blipFill>
        <p:spPr>
          <a:xfrm>
            <a:off x="1115266" y="648539"/>
            <a:ext cx="10006824" cy="4795138"/>
          </a:xfrm>
          <a:prstGeom prst="rect">
            <a:avLst/>
          </a:prstGeom>
        </p:spPr>
      </p:pic>
    </p:spTree>
    <p:extLst>
      <p:ext uri="{BB962C8B-B14F-4D97-AF65-F5344CB8AC3E}">
        <p14:creationId xmlns:p14="http://schemas.microsoft.com/office/powerpoint/2010/main" val="236168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6DC98-8475-64B3-D66D-CE5ACAEC3D89}"/>
              </a:ext>
            </a:extLst>
          </p:cNvPr>
          <p:cNvPicPr>
            <a:picLocks noChangeAspect="1"/>
          </p:cNvPicPr>
          <p:nvPr/>
        </p:nvPicPr>
        <p:blipFill>
          <a:blip r:embed="rId2"/>
          <a:stretch>
            <a:fillRect/>
          </a:stretch>
        </p:blipFill>
        <p:spPr>
          <a:xfrm>
            <a:off x="799734" y="704315"/>
            <a:ext cx="10402752" cy="5087060"/>
          </a:xfrm>
          <a:prstGeom prst="rect">
            <a:avLst/>
          </a:prstGeom>
        </p:spPr>
      </p:pic>
    </p:spTree>
    <p:extLst>
      <p:ext uri="{BB962C8B-B14F-4D97-AF65-F5344CB8AC3E}">
        <p14:creationId xmlns:p14="http://schemas.microsoft.com/office/powerpoint/2010/main" val="211027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66C3B-7384-7BB8-2A9A-DDF6C306F12B}"/>
              </a:ext>
            </a:extLst>
          </p:cNvPr>
          <p:cNvPicPr>
            <a:picLocks noChangeAspect="1"/>
          </p:cNvPicPr>
          <p:nvPr/>
        </p:nvPicPr>
        <p:blipFill>
          <a:blip r:embed="rId2"/>
          <a:stretch>
            <a:fillRect/>
          </a:stretch>
        </p:blipFill>
        <p:spPr>
          <a:xfrm>
            <a:off x="866000" y="387092"/>
            <a:ext cx="9821646" cy="5410955"/>
          </a:xfrm>
          <a:prstGeom prst="rect">
            <a:avLst/>
          </a:prstGeom>
        </p:spPr>
      </p:pic>
    </p:spTree>
    <p:extLst>
      <p:ext uri="{BB962C8B-B14F-4D97-AF65-F5344CB8AC3E}">
        <p14:creationId xmlns:p14="http://schemas.microsoft.com/office/powerpoint/2010/main" val="93467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F92C91-57E3-6DBC-5932-8D736609AF14}"/>
              </a:ext>
            </a:extLst>
          </p:cNvPr>
          <p:cNvPicPr>
            <a:picLocks noChangeAspect="1"/>
          </p:cNvPicPr>
          <p:nvPr/>
        </p:nvPicPr>
        <p:blipFill>
          <a:blip r:embed="rId2"/>
          <a:stretch>
            <a:fillRect/>
          </a:stretch>
        </p:blipFill>
        <p:spPr>
          <a:xfrm>
            <a:off x="160811" y="150505"/>
            <a:ext cx="8547091" cy="5306820"/>
          </a:xfrm>
          <a:prstGeom prst="rect">
            <a:avLst/>
          </a:prstGeom>
        </p:spPr>
      </p:pic>
      <p:pic>
        <p:nvPicPr>
          <p:cNvPr id="5" name="Picture 4">
            <a:extLst>
              <a:ext uri="{FF2B5EF4-FFF2-40B4-BE49-F238E27FC236}">
                <a16:creationId xmlns:a16="http://schemas.microsoft.com/office/drawing/2014/main" id="{46D59FE6-209E-42A7-2FAD-E00378B8BF5B}"/>
              </a:ext>
            </a:extLst>
          </p:cNvPr>
          <p:cNvPicPr>
            <a:picLocks noChangeAspect="1"/>
          </p:cNvPicPr>
          <p:nvPr/>
        </p:nvPicPr>
        <p:blipFill>
          <a:blip r:embed="rId3"/>
          <a:stretch>
            <a:fillRect/>
          </a:stretch>
        </p:blipFill>
        <p:spPr>
          <a:xfrm>
            <a:off x="1722564" y="5600525"/>
            <a:ext cx="10469436" cy="1257475"/>
          </a:xfrm>
          <a:prstGeom prst="rect">
            <a:avLst/>
          </a:prstGeom>
        </p:spPr>
      </p:pic>
      <p:sp>
        <p:nvSpPr>
          <p:cNvPr id="2" name="TextBox 1">
            <a:extLst>
              <a:ext uri="{FF2B5EF4-FFF2-40B4-BE49-F238E27FC236}">
                <a16:creationId xmlns:a16="http://schemas.microsoft.com/office/drawing/2014/main" id="{0788182E-8BE2-926D-1D86-C6E93F4C403F}"/>
              </a:ext>
            </a:extLst>
          </p:cNvPr>
          <p:cNvSpPr txBox="1"/>
          <p:nvPr/>
        </p:nvSpPr>
        <p:spPr>
          <a:xfrm>
            <a:off x="9642764" y="1773382"/>
            <a:ext cx="1094509" cy="1477328"/>
          </a:xfrm>
          <a:prstGeom prst="rect">
            <a:avLst/>
          </a:prstGeom>
          <a:noFill/>
        </p:spPr>
        <p:txBody>
          <a:bodyPr wrap="square" rtlCol="0">
            <a:spAutoFit/>
          </a:bodyPr>
          <a:lstStyle/>
          <a:p>
            <a:r>
              <a:rPr lang="en-US" dirty="0"/>
              <a:t>ICLR</a:t>
            </a:r>
          </a:p>
          <a:p>
            <a:endParaRPr lang="en-US" dirty="0"/>
          </a:p>
          <a:p>
            <a:r>
              <a:rPr lang="en-US" dirty="0"/>
              <a:t>NIPS</a:t>
            </a:r>
          </a:p>
          <a:p>
            <a:endParaRPr lang="en-US" dirty="0"/>
          </a:p>
          <a:p>
            <a:r>
              <a:rPr lang="en-US" dirty="0"/>
              <a:t>ICML</a:t>
            </a:r>
            <a:endParaRPr lang="en-AU" dirty="0"/>
          </a:p>
        </p:txBody>
      </p:sp>
    </p:spTree>
    <p:extLst>
      <p:ext uri="{BB962C8B-B14F-4D97-AF65-F5344CB8AC3E}">
        <p14:creationId xmlns:p14="http://schemas.microsoft.com/office/powerpoint/2010/main" val="398060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A2A8-4FD3-D458-9093-9586F13AF902}"/>
              </a:ext>
            </a:extLst>
          </p:cNvPr>
          <p:cNvSpPr>
            <a:spLocks noGrp="1"/>
          </p:cNvSpPr>
          <p:nvPr>
            <p:ph type="ctrTitle"/>
          </p:nvPr>
        </p:nvSpPr>
        <p:spPr/>
        <p:txBody>
          <a:bodyPr/>
          <a:lstStyle/>
          <a:p>
            <a:r>
              <a:rPr lang="en-US" altLang="zh-CN" dirty="0"/>
              <a:t>Week 2: Optimization</a:t>
            </a:r>
            <a:endParaRPr lang="en-AU" dirty="0"/>
          </a:p>
        </p:txBody>
      </p:sp>
      <p:sp>
        <p:nvSpPr>
          <p:cNvPr id="3" name="Subtitle 2">
            <a:extLst>
              <a:ext uri="{FF2B5EF4-FFF2-40B4-BE49-F238E27FC236}">
                <a16:creationId xmlns:a16="http://schemas.microsoft.com/office/drawing/2014/main" id="{AECA1044-A6CA-0A60-F09D-FA178DC1BD71}"/>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74509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0789B0-3619-C5D1-8D46-B04E4EA2F677}"/>
              </a:ext>
            </a:extLst>
          </p:cNvPr>
          <p:cNvSpPr txBox="1"/>
          <p:nvPr/>
        </p:nvSpPr>
        <p:spPr>
          <a:xfrm>
            <a:off x="810880" y="638356"/>
            <a:ext cx="7815534" cy="646331"/>
          </a:xfrm>
          <a:prstGeom prst="rect">
            <a:avLst/>
          </a:prstGeom>
          <a:noFill/>
        </p:spPr>
        <p:txBody>
          <a:bodyPr wrap="square" rtlCol="0">
            <a:spAutoFit/>
          </a:bodyPr>
          <a:lstStyle/>
          <a:p>
            <a:r>
              <a:rPr lang="en-AU" dirty="0">
                <a:solidFill>
                  <a:srgbClr val="FF0000"/>
                </a:solidFill>
              </a:rPr>
              <a:t>1 </a:t>
            </a:r>
            <a:r>
              <a:rPr lang="en-US" altLang="zh-CN" dirty="0">
                <a:solidFill>
                  <a:srgbClr val="FF0000"/>
                </a:solidFill>
              </a:rPr>
              <a:t>epoch is a pass through training set</a:t>
            </a:r>
            <a:r>
              <a:rPr lang="en-US" altLang="zh-CN" dirty="0"/>
              <a:t>, in mini-batch GD, 1 epoch will update multiple times (total number / batch size) the weight of neural nets. </a:t>
            </a:r>
            <a:endParaRPr lang="en-AU" dirty="0"/>
          </a:p>
        </p:txBody>
      </p:sp>
      <p:pic>
        <p:nvPicPr>
          <p:cNvPr id="4" name="Picture 3">
            <a:extLst>
              <a:ext uri="{FF2B5EF4-FFF2-40B4-BE49-F238E27FC236}">
                <a16:creationId xmlns:a16="http://schemas.microsoft.com/office/drawing/2014/main" id="{E57A0EB9-7F0E-A368-0D2E-289EAD54A047}"/>
              </a:ext>
            </a:extLst>
          </p:cNvPr>
          <p:cNvPicPr>
            <a:picLocks noChangeAspect="1"/>
          </p:cNvPicPr>
          <p:nvPr/>
        </p:nvPicPr>
        <p:blipFill>
          <a:blip r:embed="rId2"/>
          <a:stretch>
            <a:fillRect/>
          </a:stretch>
        </p:blipFill>
        <p:spPr>
          <a:xfrm>
            <a:off x="1134367" y="1512352"/>
            <a:ext cx="9460983" cy="4961473"/>
          </a:xfrm>
          <a:prstGeom prst="rect">
            <a:avLst/>
          </a:prstGeom>
        </p:spPr>
      </p:pic>
    </p:spTree>
    <p:extLst>
      <p:ext uri="{BB962C8B-B14F-4D97-AF65-F5344CB8AC3E}">
        <p14:creationId xmlns:p14="http://schemas.microsoft.com/office/powerpoint/2010/main" val="134932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04802-1431-444E-FA0E-867BCB60ECBB}"/>
              </a:ext>
            </a:extLst>
          </p:cNvPr>
          <p:cNvPicPr>
            <a:picLocks noChangeAspect="1"/>
          </p:cNvPicPr>
          <p:nvPr/>
        </p:nvPicPr>
        <p:blipFill>
          <a:blip r:embed="rId2"/>
          <a:stretch>
            <a:fillRect/>
          </a:stretch>
        </p:blipFill>
        <p:spPr>
          <a:xfrm>
            <a:off x="0" y="0"/>
            <a:ext cx="7563906" cy="1705213"/>
          </a:xfrm>
          <a:prstGeom prst="rect">
            <a:avLst/>
          </a:prstGeom>
        </p:spPr>
      </p:pic>
      <p:pic>
        <p:nvPicPr>
          <p:cNvPr id="6" name="Picture 5">
            <a:extLst>
              <a:ext uri="{FF2B5EF4-FFF2-40B4-BE49-F238E27FC236}">
                <a16:creationId xmlns:a16="http://schemas.microsoft.com/office/drawing/2014/main" id="{6D3A7C2B-5E8D-E415-D872-430541134152}"/>
              </a:ext>
            </a:extLst>
          </p:cNvPr>
          <p:cNvPicPr>
            <a:picLocks noChangeAspect="1"/>
          </p:cNvPicPr>
          <p:nvPr/>
        </p:nvPicPr>
        <p:blipFill>
          <a:blip r:embed="rId3"/>
          <a:stretch>
            <a:fillRect/>
          </a:stretch>
        </p:blipFill>
        <p:spPr>
          <a:xfrm>
            <a:off x="968639" y="1825237"/>
            <a:ext cx="8116433" cy="4839375"/>
          </a:xfrm>
          <a:prstGeom prst="rect">
            <a:avLst/>
          </a:prstGeom>
        </p:spPr>
      </p:pic>
      <p:sp>
        <p:nvSpPr>
          <p:cNvPr id="7" name="TextBox 6">
            <a:extLst>
              <a:ext uri="{FF2B5EF4-FFF2-40B4-BE49-F238E27FC236}">
                <a16:creationId xmlns:a16="http://schemas.microsoft.com/office/drawing/2014/main" id="{B427509C-AA11-55C4-8A19-4508C24A3E6D}"/>
              </a:ext>
            </a:extLst>
          </p:cNvPr>
          <p:cNvSpPr txBox="1"/>
          <p:nvPr/>
        </p:nvSpPr>
        <p:spPr>
          <a:xfrm>
            <a:off x="1645919" y="5106571"/>
            <a:ext cx="2912013" cy="646331"/>
          </a:xfrm>
          <a:prstGeom prst="rect">
            <a:avLst/>
          </a:prstGeom>
          <a:noFill/>
          <a:ln>
            <a:solidFill>
              <a:schemeClr val="accent2"/>
            </a:solidFill>
          </a:ln>
        </p:spPr>
        <p:txBody>
          <a:bodyPr wrap="square" rtlCol="0">
            <a:spAutoFit/>
          </a:bodyPr>
          <a:lstStyle/>
          <a:p>
            <a:r>
              <a:rPr lang="en-US" dirty="0"/>
              <a:t>In order to gather more training data</a:t>
            </a:r>
            <a:endParaRPr lang="en-AU" dirty="0"/>
          </a:p>
        </p:txBody>
      </p:sp>
    </p:spTree>
    <p:extLst>
      <p:ext uri="{BB962C8B-B14F-4D97-AF65-F5344CB8AC3E}">
        <p14:creationId xmlns:p14="http://schemas.microsoft.com/office/powerpoint/2010/main" val="2490319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18734-1352-DF42-57CC-0CB101A2913D}"/>
              </a:ext>
            </a:extLst>
          </p:cNvPr>
          <p:cNvPicPr>
            <a:picLocks noChangeAspect="1"/>
          </p:cNvPicPr>
          <p:nvPr/>
        </p:nvPicPr>
        <p:blipFill>
          <a:blip r:embed="rId2"/>
          <a:stretch>
            <a:fillRect/>
          </a:stretch>
        </p:blipFill>
        <p:spPr>
          <a:xfrm>
            <a:off x="1408622" y="577280"/>
            <a:ext cx="8313876" cy="4460865"/>
          </a:xfrm>
          <a:prstGeom prst="rect">
            <a:avLst/>
          </a:prstGeom>
        </p:spPr>
      </p:pic>
      <p:sp>
        <p:nvSpPr>
          <p:cNvPr id="4" name="TextBox 3">
            <a:extLst>
              <a:ext uri="{FF2B5EF4-FFF2-40B4-BE49-F238E27FC236}">
                <a16:creationId xmlns:a16="http://schemas.microsoft.com/office/drawing/2014/main" id="{544BC71C-19E8-3A3B-98BD-E908C14D0C8E}"/>
              </a:ext>
            </a:extLst>
          </p:cNvPr>
          <p:cNvSpPr txBox="1"/>
          <p:nvPr/>
        </p:nvSpPr>
        <p:spPr>
          <a:xfrm>
            <a:off x="1951726" y="5634389"/>
            <a:ext cx="6094562"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FF"/>
                </a:solidFill>
                <a:effectLst/>
                <a:latin typeface="Helvetica Neue"/>
              </a:rPr>
              <a:t>Shuffling and Partitioning are the two steps required to build mini-batches</a:t>
            </a:r>
          </a:p>
        </p:txBody>
      </p:sp>
    </p:spTree>
    <p:extLst>
      <p:ext uri="{BB962C8B-B14F-4D97-AF65-F5344CB8AC3E}">
        <p14:creationId xmlns:p14="http://schemas.microsoft.com/office/powerpoint/2010/main" val="4167341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97571-9896-2EBB-DD6B-5EFF6547204B}"/>
              </a:ext>
            </a:extLst>
          </p:cNvPr>
          <p:cNvPicPr>
            <a:picLocks noChangeAspect="1"/>
          </p:cNvPicPr>
          <p:nvPr/>
        </p:nvPicPr>
        <p:blipFill>
          <a:blip r:embed="rId2"/>
          <a:stretch>
            <a:fillRect/>
          </a:stretch>
        </p:blipFill>
        <p:spPr>
          <a:xfrm>
            <a:off x="1522920" y="842601"/>
            <a:ext cx="9573961" cy="5172797"/>
          </a:xfrm>
          <a:prstGeom prst="rect">
            <a:avLst/>
          </a:prstGeom>
        </p:spPr>
      </p:pic>
      <p:sp>
        <p:nvSpPr>
          <p:cNvPr id="4" name="TextBox 3">
            <a:extLst>
              <a:ext uri="{FF2B5EF4-FFF2-40B4-BE49-F238E27FC236}">
                <a16:creationId xmlns:a16="http://schemas.microsoft.com/office/drawing/2014/main" id="{FADA93F9-154F-5FB4-3A96-F5DC2709CFD6}"/>
              </a:ext>
            </a:extLst>
          </p:cNvPr>
          <p:cNvSpPr txBox="1"/>
          <p:nvPr/>
        </p:nvSpPr>
        <p:spPr>
          <a:xfrm>
            <a:off x="3419758" y="317241"/>
            <a:ext cx="2503714" cy="369332"/>
          </a:xfrm>
          <a:prstGeom prst="rect">
            <a:avLst/>
          </a:prstGeom>
          <a:noFill/>
          <a:ln w="19050">
            <a:solidFill>
              <a:schemeClr val="accent2"/>
            </a:solidFill>
          </a:ln>
        </p:spPr>
        <p:txBody>
          <a:bodyPr wrap="square" rtlCol="0">
            <a:spAutoFit/>
          </a:bodyPr>
          <a:lstStyle/>
          <a:p>
            <a:r>
              <a:rPr lang="en-AU" dirty="0"/>
              <a:t>Moving average</a:t>
            </a:r>
          </a:p>
        </p:txBody>
      </p:sp>
    </p:spTree>
    <p:extLst>
      <p:ext uri="{BB962C8B-B14F-4D97-AF65-F5344CB8AC3E}">
        <p14:creationId xmlns:p14="http://schemas.microsoft.com/office/powerpoint/2010/main" val="1551018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85631-9799-470B-97B9-30C34ED3E4CE}"/>
              </a:ext>
            </a:extLst>
          </p:cNvPr>
          <p:cNvPicPr>
            <a:picLocks noChangeAspect="1"/>
          </p:cNvPicPr>
          <p:nvPr/>
        </p:nvPicPr>
        <p:blipFill>
          <a:blip r:embed="rId2"/>
          <a:stretch>
            <a:fillRect/>
          </a:stretch>
        </p:blipFill>
        <p:spPr>
          <a:xfrm>
            <a:off x="1237495" y="647850"/>
            <a:ext cx="7673239" cy="4584013"/>
          </a:xfrm>
          <a:prstGeom prst="rect">
            <a:avLst/>
          </a:prstGeom>
        </p:spPr>
      </p:pic>
      <p:cxnSp>
        <p:nvCxnSpPr>
          <p:cNvPr id="5" name="Straight Connector 4">
            <a:extLst>
              <a:ext uri="{FF2B5EF4-FFF2-40B4-BE49-F238E27FC236}">
                <a16:creationId xmlns:a16="http://schemas.microsoft.com/office/drawing/2014/main" id="{E4793FB0-7B06-103F-6937-EB162C3E5010}"/>
              </a:ext>
            </a:extLst>
          </p:cNvPr>
          <p:cNvCxnSpPr>
            <a:cxnSpLocks/>
          </p:cNvCxnSpPr>
          <p:nvPr/>
        </p:nvCxnSpPr>
        <p:spPr>
          <a:xfrm>
            <a:off x="1525467" y="5231863"/>
            <a:ext cx="1709439"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8117DE2E-868C-12DA-CCBF-A5874D95C7CB}"/>
              </a:ext>
            </a:extLst>
          </p:cNvPr>
          <p:cNvCxnSpPr>
            <a:cxnSpLocks/>
            <a:stCxn id="3" idx="2"/>
          </p:cNvCxnSpPr>
          <p:nvPr/>
        </p:nvCxnSpPr>
        <p:spPr>
          <a:xfrm>
            <a:off x="5074115" y="5231863"/>
            <a:ext cx="1453206"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7924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F2AF8-72CB-7541-500C-5D392BE0A3A7}"/>
              </a:ext>
            </a:extLst>
          </p:cNvPr>
          <p:cNvPicPr>
            <a:picLocks noChangeAspect="1"/>
          </p:cNvPicPr>
          <p:nvPr/>
        </p:nvPicPr>
        <p:blipFill>
          <a:blip r:embed="rId2"/>
          <a:stretch>
            <a:fillRect/>
          </a:stretch>
        </p:blipFill>
        <p:spPr>
          <a:xfrm>
            <a:off x="885053" y="661601"/>
            <a:ext cx="9783540" cy="5534797"/>
          </a:xfrm>
          <a:prstGeom prst="rect">
            <a:avLst/>
          </a:prstGeom>
        </p:spPr>
      </p:pic>
      <p:sp>
        <p:nvSpPr>
          <p:cNvPr id="4" name="Oval 3">
            <a:extLst>
              <a:ext uri="{FF2B5EF4-FFF2-40B4-BE49-F238E27FC236}">
                <a16:creationId xmlns:a16="http://schemas.microsoft.com/office/drawing/2014/main" id="{BE6042B9-6784-51EF-6286-4C0CB6D33377}"/>
              </a:ext>
            </a:extLst>
          </p:cNvPr>
          <p:cNvSpPr/>
          <p:nvPr/>
        </p:nvSpPr>
        <p:spPr>
          <a:xfrm>
            <a:off x="5776823" y="3760237"/>
            <a:ext cx="1221136" cy="821094"/>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B44A4A0A-D052-72D6-B31D-F6F0C0C054E5}"/>
              </a:ext>
            </a:extLst>
          </p:cNvPr>
          <p:cNvSpPr txBox="1"/>
          <p:nvPr/>
        </p:nvSpPr>
        <p:spPr>
          <a:xfrm>
            <a:off x="2346385" y="197378"/>
            <a:ext cx="7660256" cy="369332"/>
          </a:xfrm>
          <a:prstGeom prst="rect">
            <a:avLst/>
          </a:prstGeom>
          <a:noFill/>
          <a:ln w="28575">
            <a:solidFill>
              <a:srgbClr val="FFC000"/>
            </a:solidFill>
          </a:ln>
        </p:spPr>
        <p:txBody>
          <a:bodyPr wrap="square" rtlCol="0">
            <a:spAutoFit/>
          </a:bodyPr>
          <a:lstStyle/>
          <a:p>
            <a:r>
              <a:rPr lang="en-AU" dirty="0"/>
              <a:t>Not really needed, because we care more about the outcome, not the beginning</a:t>
            </a:r>
          </a:p>
        </p:txBody>
      </p:sp>
    </p:spTree>
    <p:extLst>
      <p:ext uri="{BB962C8B-B14F-4D97-AF65-F5344CB8AC3E}">
        <p14:creationId xmlns:p14="http://schemas.microsoft.com/office/powerpoint/2010/main" val="89149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5B2A0-7DD2-54C6-7DCD-71716DCE2FAF}"/>
              </a:ext>
            </a:extLst>
          </p:cNvPr>
          <p:cNvPicPr>
            <a:picLocks noChangeAspect="1"/>
          </p:cNvPicPr>
          <p:nvPr/>
        </p:nvPicPr>
        <p:blipFill>
          <a:blip r:embed="rId2"/>
          <a:stretch>
            <a:fillRect/>
          </a:stretch>
        </p:blipFill>
        <p:spPr>
          <a:xfrm>
            <a:off x="1077906" y="729931"/>
            <a:ext cx="9535856" cy="5001323"/>
          </a:xfrm>
          <a:prstGeom prst="rect">
            <a:avLst/>
          </a:prstGeom>
        </p:spPr>
      </p:pic>
      <p:sp>
        <p:nvSpPr>
          <p:cNvPr id="7" name="TextBox 6">
            <a:extLst>
              <a:ext uri="{FF2B5EF4-FFF2-40B4-BE49-F238E27FC236}">
                <a16:creationId xmlns:a16="http://schemas.microsoft.com/office/drawing/2014/main" id="{7A96CE41-F3A2-8B7E-8AA3-75F522AE4286}"/>
              </a:ext>
            </a:extLst>
          </p:cNvPr>
          <p:cNvSpPr txBox="1"/>
          <p:nvPr/>
        </p:nvSpPr>
        <p:spPr>
          <a:xfrm>
            <a:off x="1227108" y="6004311"/>
            <a:ext cx="6094562" cy="646331"/>
          </a:xfrm>
          <a:prstGeom prst="rect">
            <a:avLst/>
          </a:prstGeom>
          <a:noFill/>
        </p:spPr>
        <p:txBody>
          <a:bodyPr wrap="square">
            <a:spAutoFit/>
          </a:bodyPr>
          <a:lstStyle/>
          <a:p>
            <a:r>
              <a:rPr lang="en-US" b="0" i="0" dirty="0">
                <a:solidFill>
                  <a:srgbClr val="0000FF"/>
                </a:solidFill>
                <a:effectLst/>
                <a:latin typeface="Helvetica Neue"/>
              </a:rPr>
              <a:t>Momentum takes past gradients into account to smooth out the steps of gradient descent.</a:t>
            </a:r>
            <a:endParaRPr lang="en-AU" dirty="0"/>
          </a:p>
        </p:txBody>
      </p:sp>
    </p:spTree>
    <p:extLst>
      <p:ext uri="{BB962C8B-B14F-4D97-AF65-F5344CB8AC3E}">
        <p14:creationId xmlns:p14="http://schemas.microsoft.com/office/powerpoint/2010/main" val="226468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E62339-8F17-82E3-F8F4-96F442DB51B9}"/>
              </a:ext>
            </a:extLst>
          </p:cNvPr>
          <p:cNvPicPr>
            <a:picLocks noChangeAspect="1"/>
          </p:cNvPicPr>
          <p:nvPr/>
        </p:nvPicPr>
        <p:blipFill>
          <a:blip r:embed="rId2"/>
          <a:stretch>
            <a:fillRect/>
          </a:stretch>
        </p:blipFill>
        <p:spPr>
          <a:xfrm>
            <a:off x="1440098" y="804314"/>
            <a:ext cx="6068272" cy="2695951"/>
          </a:xfrm>
          <a:prstGeom prst="rect">
            <a:avLst/>
          </a:prstGeom>
        </p:spPr>
      </p:pic>
      <p:sp>
        <p:nvSpPr>
          <p:cNvPr id="4" name="TextBox 3">
            <a:extLst>
              <a:ext uri="{FF2B5EF4-FFF2-40B4-BE49-F238E27FC236}">
                <a16:creationId xmlns:a16="http://schemas.microsoft.com/office/drawing/2014/main" id="{D544C95B-473D-6954-BD5A-1ACD923615E5}"/>
              </a:ext>
            </a:extLst>
          </p:cNvPr>
          <p:cNvSpPr txBox="1"/>
          <p:nvPr/>
        </p:nvSpPr>
        <p:spPr>
          <a:xfrm>
            <a:off x="6428309" y="1847109"/>
            <a:ext cx="3909526" cy="369332"/>
          </a:xfrm>
          <a:prstGeom prst="rect">
            <a:avLst/>
          </a:prstGeom>
          <a:noFill/>
          <a:ln w="28575">
            <a:solidFill>
              <a:schemeClr val="accent2"/>
            </a:solidFill>
          </a:ln>
        </p:spPr>
        <p:txBody>
          <a:bodyPr wrap="square" rtlCol="0">
            <a:spAutoFit/>
          </a:bodyPr>
          <a:lstStyle/>
          <a:p>
            <a:r>
              <a:rPr lang="en-AU" b="0" i="0" dirty="0">
                <a:solidFill>
                  <a:srgbClr val="374151"/>
                </a:solidFill>
                <a:effectLst/>
                <a:latin typeface="Söhne"/>
              </a:rPr>
              <a:t>magnitude of historical gradients</a:t>
            </a:r>
            <a:endParaRPr lang="en-AU" dirty="0"/>
          </a:p>
        </p:txBody>
      </p:sp>
      <p:cxnSp>
        <p:nvCxnSpPr>
          <p:cNvPr id="6" name="Straight Arrow Connector 5">
            <a:extLst>
              <a:ext uri="{FF2B5EF4-FFF2-40B4-BE49-F238E27FC236}">
                <a16:creationId xmlns:a16="http://schemas.microsoft.com/office/drawing/2014/main" id="{9D7F1373-ECD8-787C-3E79-D8DF009A34BF}"/>
              </a:ext>
            </a:extLst>
          </p:cNvPr>
          <p:cNvCxnSpPr/>
          <p:nvPr/>
        </p:nvCxnSpPr>
        <p:spPr>
          <a:xfrm>
            <a:off x="5598543" y="1940943"/>
            <a:ext cx="785004" cy="8626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A98596-A29D-5A7C-BBDD-0ADD925D4C5C}"/>
              </a:ext>
            </a:extLst>
          </p:cNvPr>
          <p:cNvSpPr txBox="1"/>
          <p:nvPr/>
        </p:nvSpPr>
        <p:spPr>
          <a:xfrm>
            <a:off x="1244361" y="3914936"/>
            <a:ext cx="2482251" cy="923330"/>
          </a:xfrm>
          <a:prstGeom prst="rect">
            <a:avLst/>
          </a:prstGeom>
          <a:noFill/>
          <a:ln w="28575">
            <a:solidFill>
              <a:schemeClr val="accent2"/>
            </a:solidFill>
          </a:ln>
        </p:spPr>
        <p:txBody>
          <a:bodyPr wrap="square" rtlCol="0">
            <a:spAutoFit/>
          </a:bodyPr>
          <a:lstStyle>
            <a:defPPr>
              <a:defRPr lang="en-US"/>
            </a:defPPr>
            <a:lvl1pPr>
              <a:defRPr b="0" i="0">
                <a:solidFill>
                  <a:srgbClr val="374151"/>
                </a:solidFill>
                <a:effectLst/>
                <a:latin typeface="Söhne"/>
              </a:defRPr>
            </a:lvl1pPr>
          </a:lstStyle>
          <a:p>
            <a:r>
              <a:rPr lang="en-AU" dirty="0"/>
              <a:t>adapt the learning rates, </a:t>
            </a:r>
            <a:r>
              <a:rPr lang="en-US" b="0" i="0" dirty="0">
                <a:solidFill>
                  <a:srgbClr val="374151"/>
                </a:solidFill>
                <a:effectLst/>
                <a:latin typeface="Söhne"/>
              </a:rPr>
              <a:t>based on the magnitude of historical gradients</a:t>
            </a:r>
            <a:endParaRPr lang="en-AU"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F3EA5EA-8609-AEBC-7864-6E6724F35CB0}"/>
                  </a:ext>
                </a:extLst>
              </p14:cNvPr>
              <p14:cNvContentPartPr/>
              <p14:nvPr/>
            </p14:nvContentPartPr>
            <p14:xfrm>
              <a:off x="3495063" y="2715697"/>
              <a:ext cx="1017720" cy="735840"/>
            </p14:xfrm>
          </p:contentPart>
        </mc:Choice>
        <mc:Fallback xmlns="">
          <p:pic>
            <p:nvPicPr>
              <p:cNvPr id="10" name="Ink 9">
                <a:extLst>
                  <a:ext uri="{FF2B5EF4-FFF2-40B4-BE49-F238E27FC236}">
                    <a16:creationId xmlns:a16="http://schemas.microsoft.com/office/drawing/2014/main" id="{AF3EA5EA-8609-AEBC-7864-6E6724F35CB0}"/>
                  </a:ext>
                </a:extLst>
              </p:cNvPr>
              <p:cNvPicPr/>
              <p:nvPr/>
            </p:nvPicPr>
            <p:blipFill>
              <a:blip r:embed="rId4"/>
              <a:stretch>
                <a:fillRect/>
              </a:stretch>
            </p:blipFill>
            <p:spPr>
              <a:xfrm>
                <a:off x="3486423" y="2706697"/>
                <a:ext cx="103536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BCB44D0-87A0-9771-6944-AF951F060953}"/>
                  </a:ext>
                </a:extLst>
              </p14:cNvPr>
              <p14:cNvContentPartPr/>
              <p14:nvPr/>
            </p14:nvContentPartPr>
            <p14:xfrm>
              <a:off x="6115863" y="1949617"/>
              <a:ext cx="360" cy="360"/>
            </p14:xfrm>
          </p:contentPart>
        </mc:Choice>
        <mc:Fallback xmlns="">
          <p:pic>
            <p:nvPicPr>
              <p:cNvPr id="11" name="Ink 10">
                <a:extLst>
                  <a:ext uri="{FF2B5EF4-FFF2-40B4-BE49-F238E27FC236}">
                    <a16:creationId xmlns:a16="http://schemas.microsoft.com/office/drawing/2014/main" id="{ABCB44D0-87A0-9771-6944-AF951F060953}"/>
                  </a:ext>
                </a:extLst>
              </p:cNvPr>
              <p:cNvPicPr/>
              <p:nvPr/>
            </p:nvPicPr>
            <p:blipFill>
              <a:blip r:embed="rId6"/>
              <a:stretch>
                <a:fillRect/>
              </a:stretch>
            </p:blipFill>
            <p:spPr>
              <a:xfrm>
                <a:off x="6106863" y="1940617"/>
                <a:ext cx="18000" cy="18000"/>
              </a:xfrm>
              <a:prstGeom prst="rect">
                <a:avLst/>
              </a:prstGeom>
            </p:spPr>
          </p:pic>
        </mc:Fallback>
      </mc:AlternateContent>
      <p:cxnSp>
        <p:nvCxnSpPr>
          <p:cNvPr id="12" name="Straight Arrow Connector 11">
            <a:extLst>
              <a:ext uri="{FF2B5EF4-FFF2-40B4-BE49-F238E27FC236}">
                <a16:creationId xmlns:a16="http://schemas.microsoft.com/office/drawing/2014/main" id="{5A5BF2B9-030C-A320-F9B6-16E8F3580E47}"/>
              </a:ext>
            </a:extLst>
          </p:cNvPr>
          <p:cNvCxnSpPr>
            <a:cxnSpLocks/>
          </p:cNvCxnSpPr>
          <p:nvPr/>
        </p:nvCxnSpPr>
        <p:spPr>
          <a:xfrm flipH="1">
            <a:off x="2889849" y="3429000"/>
            <a:ext cx="605214" cy="48593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90B0AB9-D338-374C-FB92-F773268A7E92}"/>
                  </a:ext>
                </a:extLst>
              </p14:cNvPr>
              <p14:cNvContentPartPr/>
              <p14:nvPr/>
            </p14:nvContentPartPr>
            <p14:xfrm>
              <a:off x="6304398" y="2764425"/>
              <a:ext cx="1017720" cy="735840"/>
            </p14:xfrm>
          </p:contentPart>
        </mc:Choice>
        <mc:Fallback xmlns="">
          <p:pic>
            <p:nvPicPr>
              <p:cNvPr id="15" name="Ink 14">
                <a:extLst>
                  <a:ext uri="{FF2B5EF4-FFF2-40B4-BE49-F238E27FC236}">
                    <a16:creationId xmlns:a16="http://schemas.microsoft.com/office/drawing/2014/main" id="{290B0AB9-D338-374C-FB92-F773268A7E92}"/>
                  </a:ext>
                </a:extLst>
              </p:cNvPr>
              <p:cNvPicPr/>
              <p:nvPr/>
            </p:nvPicPr>
            <p:blipFill>
              <a:blip r:embed="rId4"/>
              <a:stretch>
                <a:fillRect/>
              </a:stretch>
            </p:blipFill>
            <p:spPr>
              <a:xfrm>
                <a:off x="6295758" y="2755425"/>
                <a:ext cx="1035360" cy="753480"/>
              </a:xfrm>
              <a:prstGeom prst="rect">
                <a:avLst/>
              </a:prstGeom>
            </p:spPr>
          </p:pic>
        </mc:Fallback>
      </mc:AlternateContent>
      <p:sp>
        <p:nvSpPr>
          <p:cNvPr id="17" name="TextBox 16">
            <a:extLst>
              <a:ext uri="{FF2B5EF4-FFF2-40B4-BE49-F238E27FC236}">
                <a16:creationId xmlns:a16="http://schemas.microsoft.com/office/drawing/2014/main" id="{38400C31-450B-C056-784B-47772B8CA4A8}"/>
              </a:ext>
            </a:extLst>
          </p:cNvPr>
          <p:cNvSpPr txBox="1"/>
          <p:nvPr/>
        </p:nvSpPr>
        <p:spPr>
          <a:xfrm>
            <a:off x="3068582" y="5362920"/>
            <a:ext cx="6094562" cy="923330"/>
          </a:xfrm>
          <a:prstGeom prst="rect">
            <a:avLst/>
          </a:prstGeom>
          <a:noFill/>
          <a:ln w="28575">
            <a:solidFill>
              <a:schemeClr val="accent1"/>
            </a:solidFill>
          </a:ln>
        </p:spPr>
        <p:txBody>
          <a:bodyPr wrap="square">
            <a:spAutoFit/>
          </a:bodyPr>
          <a:lstStyle/>
          <a:p>
            <a:r>
              <a:rPr lang="en-US" b="0" i="0" dirty="0">
                <a:solidFill>
                  <a:srgbClr val="374151"/>
                </a:solidFill>
                <a:effectLst/>
                <a:latin typeface="Söhne"/>
              </a:rPr>
              <a:t>This has the effect of scaling down the gradient in regions where the loss surface is steep, and scaling it up in flatter regions.</a:t>
            </a:r>
            <a:endParaRPr lang="en-AU" dirty="0"/>
          </a:p>
        </p:txBody>
      </p:sp>
      <p:sp>
        <p:nvSpPr>
          <p:cNvPr id="18" name="TextBox 17">
            <a:extLst>
              <a:ext uri="{FF2B5EF4-FFF2-40B4-BE49-F238E27FC236}">
                <a16:creationId xmlns:a16="http://schemas.microsoft.com/office/drawing/2014/main" id="{6512A90F-0145-4F69-0078-716BA81F7AE5}"/>
              </a:ext>
            </a:extLst>
          </p:cNvPr>
          <p:cNvSpPr txBox="1"/>
          <p:nvPr/>
        </p:nvSpPr>
        <p:spPr>
          <a:xfrm>
            <a:off x="9447876" y="5224420"/>
            <a:ext cx="2353060" cy="1200329"/>
          </a:xfrm>
          <a:prstGeom prst="rect">
            <a:avLst/>
          </a:prstGeom>
          <a:noFill/>
        </p:spPr>
        <p:txBody>
          <a:bodyPr wrap="square" rtlCol="0">
            <a:spAutoFit/>
          </a:bodyPr>
          <a:lstStyle/>
          <a:p>
            <a:r>
              <a:rPr lang="zh-CN" altLang="en-US" dirty="0"/>
              <a:t>梯度小的地方大步走（</a:t>
            </a:r>
            <a:r>
              <a:rPr lang="en-AU" altLang="zh-CN" dirty="0"/>
              <a:t>learning rate </a:t>
            </a:r>
            <a:r>
              <a:rPr lang="zh-CN" altLang="en-US" dirty="0"/>
              <a:t>大），梯度大的地方小步走（</a:t>
            </a:r>
            <a:r>
              <a:rPr lang="en-US" altLang="zh-CN" dirty="0"/>
              <a:t>learning rate </a:t>
            </a:r>
            <a:r>
              <a:rPr lang="zh-CN" altLang="en-US" dirty="0"/>
              <a:t>小）</a:t>
            </a:r>
            <a:endParaRPr lang="en-AU" dirty="0"/>
          </a:p>
        </p:txBody>
      </p:sp>
      <p:sp>
        <p:nvSpPr>
          <p:cNvPr id="19" name="TextBox 18">
            <a:extLst>
              <a:ext uri="{FF2B5EF4-FFF2-40B4-BE49-F238E27FC236}">
                <a16:creationId xmlns:a16="http://schemas.microsoft.com/office/drawing/2014/main" id="{5E302AD3-A231-3491-9239-C6267F34C02A}"/>
              </a:ext>
            </a:extLst>
          </p:cNvPr>
          <p:cNvSpPr txBox="1"/>
          <p:nvPr/>
        </p:nvSpPr>
        <p:spPr>
          <a:xfrm>
            <a:off x="170923" y="97255"/>
            <a:ext cx="3467819" cy="584775"/>
          </a:xfrm>
          <a:prstGeom prst="rect">
            <a:avLst/>
          </a:prstGeom>
          <a:noFill/>
        </p:spPr>
        <p:txBody>
          <a:bodyPr wrap="square" rtlCol="0">
            <a:spAutoFit/>
          </a:bodyPr>
          <a:lstStyle/>
          <a:p>
            <a:r>
              <a:rPr lang="en-US" altLang="zh-CN" sz="3200" dirty="0" err="1"/>
              <a:t>RMSProp</a:t>
            </a:r>
            <a:endParaRPr lang="en-AU" sz="3200" dirty="0"/>
          </a:p>
        </p:txBody>
      </p:sp>
    </p:spTree>
    <p:extLst>
      <p:ext uri="{BB962C8B-B14F-4D97-AF65-F5344CB8AC3E}">
        <p14:creationId xmlns:p14="http://schemas.microsoft.com/office/powerpoint/2010/main" val="3782229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92AEE8-789D-5D10-32DA-CCC2F450E1B6}"/>
              </a:ext>
            </a:extLst>
          </p:cNvPr>
          <p:cNvPicPr>
            <a:picLocks noChangeAspect="1"/>
          </p:cNvPicPr>
          <p:nvPr/>
        </p:nvPicPr>
        <p:blipFill>
          <a:blip r:embed="rId2"/>
          <a:stretch>
            <a:fillRect/>
          </a:stretch>
        </p:blipFill>
        <p:spPr>
          <a:xfrm>
            <a:off x="0" y="0"/>
            <a:ext cx="9573961" cy="5163271"/>
          </a:xfrm>
          <a:prstGeom prst="rect">
            <a:avLst/>
          </a:prstGeom>
        </p:spPr>
      </p:pic>
      <p:pic>
        <p:nvPicPr>
          <p:cNvPr id="7" name="Picture 6">
            <a:extLst>
              <a:ext uri="{FF2B5EF4-FFF2-40B4-BE49-F238E27FC236}">
                <a16:creationId xmlns:a16="http://schemas.microsoft.com/office/drawing/2014/main" id="{5517B07D-332D-6D0A-9F71-D9060D31893C}"/>
              </a:ext>
            </a:extLst>
          </p:cNvPr>
          <p:cNvPicPr>
            <a:picLocks noChangeAspect="1"/>
          </p:cNvPicPr>
          <p:nvPr/>
        </p:nvPicPr>
        <p:blipFill>
          <a:blip r:embed="rId3"/>
          <a:stretch>
            <a:fillRect/>
          </a:stretch>
        </p:blipFill>
        <p:spPr>
          <a:xfrm>
            <a:off x="7943828" y="4607065"/>
            <a:ext cx="4129415" cy="2140689"/>
          </a:xfrm>
          <a:prstGeom prst="rect">
            <a:avLst/>
          </a:prstGeom>
        </p:spPr>
      </p:pic>
    </p:spTree>
    <p:extLst>
      <p:ext uri="{BB962C8B-B14F-4D97-AF65-F5344CB8AC3E}">
        <p14:creationId xmlns:p14="http://schemas.microsoft.com/office/powerpoint/2010/main" val="2014559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1C27B5-2C48-F5EB-FF87-09EE16BC1083}"/>
              </a:ext>
            </a:extLst>
          </p:cNvPr>
          <p:cNvPicPr>
            <a:picLocks noChangeAspect="1"/>
          </p:cNvPicPr>
          <p:nvPr/>
        </p:nvPicPr>
        <p:blipFill>
          <a:blip r:embed="rId2"/>
          <a:stretch>
            <a:fillRect/>
          </a:stretch>
        </p:blipFill>
        <p:spPr>
          <a:xfrm>
            <a:off x="0" y="0"/>
            <a:ext cx="9011703" cy="482126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76FBEE-07E8-43D8-F887-361F69AA56C0}"/>
              </a:ext>
            </a:extLst>
          </p:cNvPr>
          <p:cNvPicPr>
            <a:picLocks noChangeAspect="1"/>
          </p:cNvPicPr>
          <p:nvPr/>
        </p:nvPicPr>
        <p:blipFill>
          <a:blip r:embed="rId3"/>
          <a:stretch>
            <a:fillRect/>
          </a:stretch>
        </p:blipFill>
        <p:spPr>
          <a:xfrm>
            <a:off x="5663745" y="2960313"/>
            <a:ext cx="6528255" cy="389768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47B0F9C-3ECC-55AC-82D5-1F645DFAB077}"/>
                  </a:ext>
                </a:extLst>
              </p14:cNvPr>
              <p14:cNvContentPartPr/>
              <p14:nvPr/>
            </p14:nvContentPartPr>
            <p14:xfrm>
              <a:off x="6484143" y="5052457"/>
              <a:ext cx="2676960" cy="1423800"/>
            </p14:xfrm>
          </p:contentPart>
        </mc:Choice>
        <mc:Fallback xmlns="">
          <p:pic>
            <p:nvPicPr>
              <p:cNvPr id="6" name="Ink 5">
                <a:extLst>
                  <a:ext uri="{FF2B5EF4-FFF2-40B4-BE49-F238E27FC236}">
                    <a16:creationId xmlns:a16="http://schemas.microsoft.com/office/drawing/2014/main" id="{C47B0F9C-3ECC-55AC-82D5-1F645DFAB077}"/>
                  </a:ext>
                </a:extLst>
              </p:cNvPr>
              <p:cNvPicPr/>
              <p:nvPr/>
            </p:nvPicPr>
            <p:blipFill>
              <a:blip r:embed="rId5"/>
              <a:stretch>
                <a:fillRect/>
              </a:stretch>
            </p:blipFill>
            <p:spPr>
              <a:xfrm>
                <a:off x="6475143" y="5043817"/>
                <a:ext cx="2694600" cy="1441440"/>
              </a:xfrm>
              <a:prstGeom prst="rect">
                <a:avLst/>
              </a:prstGeom>
            </p:spPr>
          </p:pic>
        </mc:Fallback>
      </mc:AlternateContent>
    </p:spTree>
    <p:extLst>
      <p:ext uri="{BB962C8B-B14F-4D97-AF65-F5344CB8AC3E}">
        <p14:creationId xmlns:p14="http://schemas.microsoft.com/office/powerpoint/2010/main" val="3397873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AAF53-7CBE-6CF5-05DF-512246558094}"/>
              </a:ext>
            </a:extLst>
          </p:cNvPr>
          <p:cNvPicPr>
            <a:picLocks noChangeAspect="1"/>
          </p:cNvPicPr>
          <p:nvPr/>
        </p:nvPicPr>
        <p:blipFill>
          <a:blip r:embed="rId2"/>
          <a:stretch>
            <a:fillRect/>
          </a:stretch>
        </p:blipFill>
        <p:spPr>
          <a:xfrm>
            <a:off x="1035170" y="3671596"/>
            <a:ext cx="10345594" cy="2505425"/>
          </a:xfrm>
          <a:prstGeom prst="rect">
            <a:avLst/>
          </a:prstGeom>
        </p:spPr>
      </p:pic>
      <p:pic>
        <p:nvPicPr>
          <p:cNvPr id="4" name="Picture 3">
            <a:extLst>
              <a:ext uri="{FF2B5EF4-FFF2-40B4-BE49-F238E27FC236}">
                <a16:creationId xmlns:a16="http://schemas.microsoft.com/office/drawing/2014/main" id="{7FEE2FB5-0001-645A-EBF7-D287A749E2D2}"/>
              </a:ext>
            </a:extLst>
          </p:cNvPr>
          <p:cNvPicPr>
            <a:picLocks noChangeAspect="1"/>
          </p:cNvPicPr>
          <p:nvPr/>
        </p:nvPicPr>
        <p:blipFill>
          <a:blip r:embed="rId3"/>
          <a:stretch>
            <a:fillRect/>
          </a:stretch>
        </p:blipFill>
        <p:spPr>
          <a:xfrm>
            <a:off x="1035170" y="252174"/>
            <a:ext cx="10249029" cy="3030095"/>
          </a:xfrm>
          <a:prstGeom prst="rect">
            <a:avLst/>
          </a:prstGeom>
        </p:spPr>
      </p:pic>
    </p:spTree>
    <p:extLst>
      <p:ext uri="{BB962C8B-B14F-4D97-AF65-F5344CB8AC3E}">
        <p14:creationId xmlns:p14="http://schemas.microsoft.com/office/powerpoint/2010/main" val="3560585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A2A8-4FD3-D458-9093-9586F13AF902}"/>
              </a:ext>
            </a:extLst>
          </p:cNvPr>
          <p:cNvSpPr>
            <a:spLocks noGrp="1"/>
          </p:cNvSpPr>
          <p:nvPr>
            <p:ph type="ctrTitle"/>
          </p:nvPr>
        </p:nvSpPr>
        <p:spPr/>
        <p:txBody>
          <a:bodyPr/>
          <a:lstStyle/>
          <a:p>
            <a:r>
              <a:rPr lang="en-US" altLang="zh-CN" dirty="0"/>
              <a:t>Week 3: Tuning</a:t>
            </a:r>
            <a:endParaRPr lang="en-AU" dirty="0"/>
          </a:p>
        </p:txBody>
      </p:sp>
      <p:sp>
        <p:nvSpPr>
          <p:cNvPr id="3" name="Subtitle 2">
            <a:extLst>
              <a:ext uri="{FF2B5EF4-FFF2-40B4-BE49-F238E27FC236}">
                <a16:creationId xmlns:a16="http://schemas.microsoft.com/office/drawing/2014/main" id="{AECA1044-A6CA-0A60-F09D-FA178DC1BD71}"/>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4143008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828C7-8033-5427-3293-67462E0077DA}"/>
              </a:ext>
            </a:extLst>
          </p:cNvPr>
          <p:cNvPicPr>
            <a:picLocks noChangeAspect="1"/>
          </p:cNvPicPr>
          <p:nvPr/>
        </p:nvPicPr>
        <p:blipFill>
          <a:blip r:embed="rId2"/>
          <a:stretch>
            <a:fillRect/>
          </a:stretch>
        </p:blipFill>
        <p:spPr>
          <a:xfrm>
            <a:off x="820795" y="694132"/>
            <a:ext cx="10194207" cy="4834907"/>
          </a:xfrm>
          <a:prstGeom prst="rect">
            <a:avLst/>
          </a:prstGeom>
        </p:spPr>
      </p:pic>
    </p:spTree>
    <p:extLst>
      <p:ext uri="{BB962C8B-B14F-4D97-AF65-F5344CB8AC3E}">
        <p14:creationId xmlns:p14="http://schemas.microsoft.com/office/powerpoint/2010/main" val="291166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622F7-0D0C-83AB-E2CD-7F005B0019A2}"/>
              </a:ext>
            </a:extLst>
          </p:cNvPr>
          <p:cNvPicPr>
            <a:picLocks noChangeAspect="1"/>
          </p:cNvPicPr>
          <p:nvPr/>
        </p:nvPicPr>
        <p:blipFill>
          <a:blip r:embed="rId2"/>
          <a:stretch>
            <a:fillRect/>
          </a:stretch>
        </p:blipFill>
        <p:spPr>
          <a:xfrm>
            <a:off x="1810140" y="169806"/>
            <a:ext cx="7837714" cy="3344091"/>
          </a:xfrm>
          <a:prstGeom prst="rect">
            <a:avLst/>
          </a:prstGeom>
        </p:spPr>
      </p:pic>
      <p:pic>
        <p:nvPicPr>
          <p:cNvPr id="5" name="Picture 4">
            <a:extLst>
              <a:ext uri="{FF2B5EF4-FFF2-40B4-BE49-F238E27FC236}">
                <a16:creationId xmlns:a16="http://schemas.microsoft.com/office/drawing/2014/main" id="{AB25C8D1-2DA2-956A-68FF-52634FA93BC0}"/>
              </a:ext>
            </a:extLst>
          </p:cNvPr>
          <p:cNvPicPr>
            <a:picLocks noChangeAspect="1"/>
          </p:cNvPicPr>
          <p:nvPr/>
        </p:nvPicPr>
        <p:blipFill>
          <a:blip r:embed="rId3"/>
          <a:stretch>
            <a:fillRect/>
          </a:stretch>
        </p:blipFill>
        <p:spPr>
          <a:xfrm>
            <a:off x="2361924" y="3513897"/>
            <a:ext cx="5370044" cy="3344103"/>
          </a:xfrm>
          <a:prstGeom prst="rect">
            <a:avLst/>
          </a:prstGeom>
        </p:spPr>
      </p:pic>
    </p:spTree>
    <p:extLst>
      <p:ext uri="{BB962C8B-B14F-4D97-AF65-F5344CB8AC3E}">
        <p14:creationId xmlns:p14="http://schemas.microsoft.com/office/powerpoint/2010/main" val="132704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193E2-1617-64A2-CCE9-99A97C8CC22E}"/>
              </a:ext>
            </a:extLst>
          </p:cNvPr>
          <p:cNvPicPr>
            <a:picLocks noChangeAspect="1"/>
          </p:cNvPicPr>
          <p:nvPr/>
        </p:nvPicPr>
        <p:blipFill>
          <a:blip r:embed="rId2"/>
          <a:stretch>
            <a:fillRect/>
          </a:stretch>
        </p:blipFill>
        <p:spPr>
          <a:xfrm>
            <a:off x="252691" y="127108"/>
            <a:ext cx="8270207" cy="4405398"/>
          </a:xfrm>
          <a:prstGeom prst="rect">
            <a:avLst/>
          </a:prstGeom>
        </p:spPr>
      </p:pic>
      <p:sp>
        <p:nvSpPr>
          <p:cNvPr id="4" name="TextBox 3">
            <a:extLst>
              <a:ext uri="{FF2B5EF4-FFF2-40B4-BE49-F238E27FC236}">
                <a16:creationId xmlns:a16="http://schemas.microsoft.com/office/drawing/2014/main" id="{06C74C64-27E8-6BBE-D150-A7C8889F81AA}"/>
              </a:ext>
            </a:extLst>
          </p:cNvPr>
          <p:cNvSpPr txBox="1"/>
          <p:nvPr/>
        </p:nvSpPr>
        <p:spPr>
          <a:xfrm>
            <a:off x="8611803" y="330444"/>
            <a:ext cx="1912775" cy="369332"/>
          </a:xfrm>
          <a:prstGeom prst="rect">
            <a:avLst/>
          </a:prstGeom>
          <a:noFill/>
          <a:ln w="19050">
            <a:solidFill>
              <a:schemeClr val="accent2"/>
            </a:solidFill>
          </a:ln>
        </p:spPr>
        <p:txBody>
          <a:bodyPr wrap="square" rtlCol="0">
            <a:spAutoFit/>
          </a:bodyPr>
          <a:lstStyle/>
          <a:p>
            <a:r>
              <a:rPr lang="en-US" dirty="0"/>
              <a:t>Log scale for </a:t>
            </a:r>
            <a:r>
              <a:rPr lang="en-US" dirty="0" err="1"/>
              <a:t>lr</a:t>
            </a:r>
            <a:endParaRPr lang="en-AU"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B895C7F-8372-507D-8458-B6BEA704DFAD}"/>
                  </a:ext>
                </a:extLst>
              </p14:cNvPr>
              <p14:cNvContentPartPr/>
              <p14:nvPr/>
            </p14:nvContentPartPr>
            <p14:xfrm>
              <a:off x="1129266" y="2993054"/>
              <a:ext cx="2838885" cy="1026264"/>
            </p14:xfrm>
          </p:contentPart>
        </mc:Choice>
        <mc:Fallback xmlns="">
          <p:pic>
            <p:nvPicPr>
              <p:cNvPr id="5" name="Ink 4">
                <a:extLst>
                  <a:ext uri="{FF2B5EF4-FFF2-40B4-BE49-F238E27FC236}">
                    <a16:creationId xmlns:a16="http://schemas.microsoft.com/office/drawing/2014/main" id="{9B895C7F-8372-507D-8458-B6BEA704DFAD}"/>
                  </a:ext>
                </a:extLst>
              </p:cNvPr>
              <p:cNvPicPr/>
              <p:nvPr/>
            </p:nvPicPr>
            <p:blipFill>
              <a:blip r:embed="rId4"/>
              <a:stretch>
                <a:fillRect/>
              </a:stretch>
            </p:blipFill>
            <p:spPr>
              <a:xfrm>
                <a:off x="1120266" y="2984415"/>
                <a:ext cx="2856525" cy="10439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2DBD37B-0635-56E9-8774-B1CF6D0481F4}"/>
                  </a:ext>
                </a:extLst>
              </p14:cNvPr>
              <p14:cNvContentPartPr/>
              <p14:nvPr/>
            </p14:nvContentPartPr>
            <p14:xfrm>
              <a:off x="5538063" y="2397817"/>
              <a:ext cx="360" cy="360"/>
            </p14:xfrm>
          </p:contentPart>
        </mc:Choice>
        <mc:Fallback xmlns="">
          <p:pic>
            <p:nvPicPr>
              <p:cNvPr id="6" name="Ink 5">
                <a:extLst>
                  <a:ext uri="{FF2B5EF4-FFF2-40B4-BE49-F238E27FC236}">
                    <a16:creationId xmlns:a16="http://schemas.microsoft.com/office/drawing/2014/main" id="{12DBD37B-0635-56E9-8774-B1CF6D0481F4}"/>
                  </a:ext>
                </a:extLst>
              </p:cNvPr>
              <p:cNvPicPr/>
              <p:nvPr/>
            </p:nvPicPr>
            <p:blipFill>
              <a:blip r:embed="rId6"/>
              <a:stretch>
                <a:fillRect/>
              </a:stretch>
            </p:blipFill>
            <p:spPr>
              <a:xfrm>
                <a:off x="5529423" y="23891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A02D35D-CDFB-DDD5-AAE5-881F8511B2D8}"/>
                  </a:ext>
                </a:extLst>
              </p14:cNvPr>
              <p14:cNvContentPartPr/>
              <p14:nvPr/>
            </p14:nvContentPartPr>
            <p14:xfrm>
              <a:off x="5727783" y="2001097"/>
              <a:ext cx="360" cy="360"/>
            </p14:xfrm>
          </p:contentPart>
        </mc:Choice>
        <mc:Fallback xmlns="">
          <p:pic>
            <p:nvPicPr>
              <p:cNvPr id="7" name="Ink 6">
                <a:extLst>
                  <a:ext uri="{FF2B5EF4-FFF2-40B4-BE49-F238E27FC236}">
                    <a16:creationId xmlns:a16="http://schemas.microsoft.com/office/drawing/2014/main" id="{7A02D35D-CDFB-DDD5-AAE5-881F8511B2D8}"/>
                  </a:ext>
                </a:extLst>
              </p:cNvPr>
              <p:cNvPicPr/>
              <p:nvPr/>
            </p:nvPicPr>
            <p:blipFill>
              <a:blip r:embed="rId6"/>
              <a:stretch>
                <a:fillRect/>
              </a:stretch>
            </p:blipFill>
            <p:spPr>
              <a:xfrm>
                <a:off x="5719143" y="1992097"/>
                <a:ext cx="18000" cy="18000"/>
              </a:xfrm>
              <a:prstGeom prst="rect">
                <a:avLst/>
              </a:prstGeom>
            </p:spPr>
          </p:pic>
        </mc:Fallback>
      </mc:AlternateContent>
      <p:pic>
        <p:nvPicPr>
          <p:cNvPr id="9" name="Picture 8">
            <a:extLst>
              <a:ext uri="{FF2B5EF4-FFF2-40B4-BE49-F238E27FC236}">
                <a16:creationId xmlns:a16="http://schemas.microsoft.com/office/drawing/2014/main" id="{1E8A1163-6C5A-1299-76BB-BAE17F0C899D}"/>
              </a:ext>
            </a:extLst>
          </p:cNvPr>
          <p:cNvPicPr>
            <a:picLocks noChangeAspect="1"/>
          </p:cNvPicPr>
          <p:nvPr/>
        </p:nvPicPr>
        <p:blipFill>
          <a:blip r:embed="rId8"/>
          <a:stretch>
            <a:fillRect/>
          </a:stretch>
        </p:blipFill>
        <p:spPr>
          <a:xfrm>
            <a:off x="6434648" y="3717985"/>
            <a:ext cx="5468956" cy="3140015"/>
          </a:xfrm>
          <a:prstGeom prst="rect">
            <a:avLst/>
          </a:prstGeom>
        </p:spPr>
      </p:pic>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EBE7E17-04CB-BD46-C621-FE9060B53B37}"/>
                  </a:ext>
                </a:extLst>
              </p14:cNvPr>
              <p14:cNvContentPartPr/>
              <p14:nvPr/>
            </p14:nvContentPartPr>
            <p14:xfrm>
              <a:off x="10247943" y="6348457"/>
              <a:ext cx="1342800" cy="33840"/>
            </p14:xfrm>
          </p:contentPart>
        </mc:Choice>
        <mc:Fallback xmlns="">
          <p:pic>
            <p:nvPicPr>
              <p:cNvPr id="10" name="Ink 9">
                <a:extLst>
                  <a:ext uri="{FF2B5EF4-FFF2-40B4-BE49-F238E27FC236}">
                    <a16:creationId xmlns:a16="http://schemas.microsoft.com/office/drawing/2014/main" id="{5EBE7E17-04CB-BD46-C621-FE9060B53B37}"/>
                  </a:ext>
                </a:extLst>
              </p:cNvPr>
              <p:cNvPicPr/>
              <p:nvPr/>
            </p:nvPicPr>
            <p:blipFill>
              <a:blip r:embed="rId10"/>
              <a:stretch>
                <a:fillRect/>
              </a:stretch>
            </p:blipFill>
            <p:spPr>
              <a:xfrm>
                <a:off x="10239303" y="6339457"/>
                <a:ext cx="13604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26D249CF-B253-70C5-3414-F7720824E815}"/>
                  </a:ext>
                </a:extLst>
              </p14:cNvPr>
              <p14:cNvContentPartPr/>
              <p14:nvPr/>
            </p14:nvContentPartPr>
            <p14:xfrm>
              <a:off x="10400343" y="6812074"/>
              <a:ext cx="1342800" cy="33840"/>
            </p14:xfrm>
          </p:contentPart>
        </mc:Choice>
        <mc:Fallback xmlns="">
          <p:pic>
            <p:nvPicPr>
              <p:cNvPr id="12" name="Ink 11">
                <a:extLst>
                  <a:ext uri="{FF2B5EF4-FFF2-40B4-BE49-F238E27FC236}">
                    <a16:creationId xmlns:a16="http://schemas.microsoft.com/office/drawing/2014/main" id="{26D249CF-B253-70C5-3414-F7720824E815}"/>
                  </a:ext>
                </a:extLst>
              </p:cNvPr>
              <p:cNvPicPr/>
              <p:nvPr/>
            </p:nvPicPr>
            <p:blipFill>
              <a:blip r:embed="rId10"/>
              <a:stretch>
                <a:fillRect/>
              </a:stretch>
            </p:blipFill>
            <p:spPr>
              <a:xfrm>
                <a:off x="10391703" y="6803074"/>
                <a:ext cx="1360440" cy="51480"/>
              </a:xfrm>
              <a:prstGeom prst="rect">
                <a:avLst/>
              </a:prstGeom>
            </p:spPr>
          </p:pic>
        </mc:Fallback>
      </mc:AlternateContent>
    </p:spTree>
    <p:extLst>
      <p:ext uri="{BB962C8B-B14F-4D97-AF65-F5344CB8AC3E}">
        <p14:creationId xmlns:p14="http://schemas.microsoft.com/office/powerpoint/2010/main" val="1927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EA59BF-F0D1-5CA8-3FF9-ADA447DEE27F}"/>
              </a:ext>
            </a:extLst>
          </p:cNvPr>
          <p:cNvPicPr>
            <a:picLocks noChangeAspect="1"/>
          </p:cNvPicPr>
          <p:nvPr/>
        </p:nvPicPr>
        <p:blipFill>
          <a:blip r:embed="rId2"/>
          <a:stretch>
            <a:fillRect/>
          </a:stretch>
        </p:blipFill>
        <p:spPr>
          <a:xfrm>
            <a:off x="958891" y="394401"/>
            <a:ext cx="7760452" cy="4364211"/>
          </a:xfrm>
          <a:prstGeom prst="rect">
            <a:avLst/>
          </a:prstGeom>
        </p:spPr>
      </p:pic>
      <p:grpSp>
        <p:nvGrpSpPr>
          <p:cNvPr id="9" name="Group 8">
            <a:extLst>
              <a:ext uri="{FF2B5EF4-FFF2-40B4-BE49-F238E27FC236}">
                <a16:creationId xmlns:a16="http://schemas.microsoft.com/office/drawing/2014/main" id="{31B2CF9A-FEB2-28A2-76F5-C71E5C43A8B8}"/>
              </a:ext>
            </a:extLst>
          </p:cNvPr>
          <p:cNvGrpSpPr/>
          <p:nvPr/>
        </p:nvGrpSpPr>
        <p:grpSpPr>
          <a:xfrm>
            <a:off x="5120625" y="3116072"/>
            <a:ext cx="2084400" cy="1233360"/>
            <a:chOff x="5120625" y="3116072"/>
            <a:chExt cx="2084400" cy="12333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73C4081-1EA3-FE57-5D7F-19BB12F1A5A8}"/>
                    </a:ext>
                  </a:extLst>
                </p14:cNvPr>
                <p14:cNvContentPartPr/>
                <p14:nvPr/>
              </p14:nvContentPartPr>
              <p14:xfrm>
                <a:off x="5120625" y="3116072"/>
                <a:ext cx="1878840" cy="906120"/>
              </p14:xfrm>
            </p:contentPart>
          </mc:Choice>
          <mc:Fallback xmlns="">
            <p:pic>
              <p:nvPicPr>
                <p:cNvPr id="6" name="Ink 5">
                  <a:extLst>
                    <a:ext uri="{FF2B5EF4-FFF2-40B4-BE49-F238E27FC236}">
                      <a16:creationId xmlns:a16="http://schemas.microsoft.com/office/drawing/2014/main" id="{E73C4081-1EA3-FE57-5D7F-19BB12F1A5A8}"/>
                    </a:ext>
                  </a:extLst>
                </p:cNvPr>
                <p:cNvPicPr/>
                <p:nvPr/>
              </p:nvPicPr>
              <p:blipFill>
                <a:blip r:embed="rId4"/>
                <a:stretch>
                  <a:fillRect/>
                </a:stretch>
              </p:blipFill>
              <p:spPr>
                <a:xfrm>
                  <a:off x="5111625" y="3107432"/>
                  <a:ext cx="1896480" cy="92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24C782-85DB-B1E2-2C48-F22D7F20E42B}"/>
                    </a:ext>
                  </a:extLst>
                </p14:cNvPr>
                <p14:cNvContentPartPr/>
                <p14:nvPr/>
              </p14:nvContentPartPr>
              <p14:xfrm>
                <a:off x="7025745" y="3908432"/>
                <a:ext cx="179280" cy="307080"/>
              </p14:xfrm>
            </p:contentPart>
          </mc:Choice>
          <mc:Fallback xmlns="">
            <p:pic>
              <p:nvPicPr>
                <p:cNvPr id="7" name="Ink 6">
                  <a:extLst>
                    <a:ext uri="{FF2B5EF4-FFF2-40B4-BE49-F238E27FC236}">
                      <a16:creationId xmlns:a16="http://schemas.microsoft.com/office/drawing/2014/main" id="{1A24C782-85DB-B1E2-2C48-F22D7F20E42B}"/>
                    </a:ext>
                  </a:extLst>
                </p:cNvPr>
                <p:cNvPicPr/>
                <p:nvPr/>
              </p:nvPicPr>
              <p:blipFill>
                <a:blip r:embed="rId6"/>
                <a:stretch>
                  <a:fillRect/>
                </a:stretch>
              </p:blipFill>
              <p:spPr>
                <a:xfrm>
                  <a:off x="7016745" y="3899792"/>
                  <a:ext cx="196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5F56C4A-5317-3B95-FDC6-B8FECF0BB2A9}"/>
                    </a:ext>
                  </a:extLst>
                </p14:cNvPr>
                <p14:cNvContentPartPr/>
                <p14:nvPr/>
              </p14:nvContentPartPr>
              <p14:xfrm>
                <a:off x="7081905" y="4343672"/>
                <a:ext cx="27360" cy="5760"/>
              </p14:xfrm>
            </p:contentPart>
          </mc:Choice>
          <mc:Fallback xmlns="">
            <p:pic>
              <p:nvPicPr>
                <p:cNvPr id="8" name="Ink 7">
                  <a:extLst>
                    <a:ext uri="{FF2B5EF4-FFF2-40B4-BE49-F238E27FC236}">
                      <a16:creationId xmlns:a16="http://schemas.microsoft.com/office/drawing/2014/main" id="{B5F56C4A-5317-3B95-FDC6-B8FECF0BB2A9}"/>
                    </a:ext>
                  </a:extLst>
                </p:cNvPr>
                <p:cNvPicPr/>
                <p:nvPr/>
              </p:nvPicPr>
              <p:blipFill>
                <a:blip r:embed="rId8"/>
                <a:stretch>
                  <a:fillRect/>
                </a:stretch>
              </p:blipFill>
              <p:spPr>
                <a:xfrm>
                  <a:off x="7072905" y="4335032"/>
                  <a:ext cx="45000" cy="23400"/>
                </a:xfrm>
                <a:prstGeom prst="rect">
                  <a:avLst/>
                </a:prstGeom>
              </p:spPr>
            </p:pic>
          </mc:Fallback>
        </mc:AlternateContent>
      </p:grpSp>
      <p:grpSp>
        <p:nvGrpSpPr>
          <p:cNvPr id="21" name="Group 20">
            <a:extLst>
              <a:ext uri="{FF2B5EF4-FFF2-40B4-BE49-F238E27FC236}">
                <a16:creationId xmlns:a16="http://schemas.microsoft.com/office/drawing/2014/main" id="{2B5A1A83-D27B-4373-3B1F-8A36C1DD996F}"/>
              </a:ext>
            </a:extLst>
          </p:cNvPr>
          <p:cNvGrpSpPr/>
          <p:nvPr/>
        </p:nvGrpSpPr>
        <p:grpSpPr>
          <a:xfrm>
            <a:off x="4803105" y="5280752"/>
            <a:ext cx="2279520" cy="493560"/>
            <a:chOff x="4803105" y="5280752"/>
            <a:chExt cx="2279520" cy="49356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63090A5-873D-7515-60EE-5BC37148708E}"/>
                    </a:ext>
                  </a:extLst>
                </p14:cNvPr>
                <p14:cNvContentPartPr/>
                <p14:nvPr/>
              </p14:nvContentPartPr>
              <p14:xfrm>
                <a:off x="4803105" y="5418992"/>
                <a:ext cx="358560" cy="265680"/>
              </p14:xfrm>
            </p:contentPart>
          </mc:Choice>
          <mc:Fallback xmlns="">
            <p:pic>
              <p:nvPicPr>
                <p:cNvPr id="10" name="Ink 9">
                  <a:extLst>
                    <a:ext uri="{FF2B5EF4-FFF2-40B4-BE49-F238E27FC236}">
                      <a16:creationId xmlns:a16="http://schemas.microsoft.com/office/drawing/2014/main" id="{663090A5-873D-7515-60EE-5BC37148708E}"/>
                    </a:ext>
                  </a:extLst>
                </p:cNvPr>
                <p:cNvPicPr/>
                <p:nvPr/>
              </p:nvPicPr>
              <p:blipFill>
                <a:blip r:embed="rId10"/>
                <a:stretch>
                  <a:fillRect/>
                </a:stretch>
              </p:blipFill>
              <p:spPr>
                <a:xfrm>
                  <a:off x="4794465" y="5410352"/>
                  <a:ext cx="3762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26F938A-3A2D-B82D-6856-0F9848FE55F6}"/>
                    </a:ext>
                  </a:extLst>
                </p14:cNvPr>
                <p14:cNvContentPartPr/>
                <p14:nvPr/>
              </p14:nvContentPartPr>
              <p14:xfrm>
                <a:off x="4917225" y="5495312"/>
                <a:ext cx="193680" cy="21240"/>
              </p14:xfrm>
            </p:contentPart>
          </mc:Choice>
          <mc:Fallback xmlns="">
            <p:pic>
              <p:nvPicPr>
                <p:cNvPr id="11" name="Ink 10">
                  <a:extLst>
                    <a:ext uri="{FF2B5EF4-FFF2-40B4-BE49-F238E27FC236}">
                      <a16:creationId xmlns:a16="http://schemas.microsoft.com/office/drawing/2014/main" id="{F26F938A-3A2D-B82D-6856-0F9848FE55F6}"/>
                    </a:ext>
                  </a:extLst>
                </p:cNvPr>
                <p:cNvPicPr/>
                <p:nvPr/>
              </p:nvPicPr>
              <p:blipFill>
                <a:blip r:embed="rId12"/>
                <a:stretch>
                  <a:fillRect/>
                </a:stretch>
              </p:blipFill>
              <p:spPr>
                <a:xfrm>
                  <a:off x="4908225" y="5486672"/>
                  <a:ext cx="211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CF0AA81-BDDB-B544-1CEA-AF76C4A486A0}"/>
                    </a:ext>
                  </a:extLst>
                </p14:cNvPr>
                <p14:cNvContentPartPr/>
                <p14:nvPr/>
              </p14:nvContentPartPr>
              <p14:xfrm>
                <a:off x="5308905" y="5551472"/>
                <a:ext cx="320040" cy="44640"/>
              </p14:xfrm>
            </p:contentPart>
          </mc:Choice>
          <mc:Fallback xmlns="">
            <p:pic>
              <p:nvPicPr>
                <p:cNvPr id="12" name="Ink 11">
                  <a:extLst>
                    <a:ext uri="{FF2B5EF4-FFF2-40B4-BE49-F238E27FC236}">
                      <a16:creationId xmlns:a16="http://schemas.microsoft.com/office/drawing/2014/main" id="{CCF0AA81-BDDB-B544-1CEA-AF76C4A486A0}"/>
                    </a:ext>
                  </a:extLst>
                </p:cNvPr>
                <p:cNvPicPr/>
                <p:nvPr/>
              </p:nvPicPr>
              <p:blipFill>
                <a:blip r:embed="rId14"/>
                <a:stretch>
                  <a:fillRect/>
                </a:stretch>
              </p:blipFill>
              <p:spPr>
                <a:xfrm>
                  <a:off x="5300265" y="5542472"/>
                  <a:ext cx="337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76B02B7-9ED5-9155-4230-AFBC5B29EC00}"/>
                    </a:ext>
                  </a:extLst>
                </p14:cNvPr>
                <p14:cNvContentPartPr/>
                <p14:nvPr/>
              </p14:nvContentPartPr>
              <p14:xfrm>
                <a:off x="5570265" y="5523392"/>
                <a:ext cx="86040" cy="144360"/>
              </p14:xfrm>
            </p:contentPart>
          </mc:Choice>
          <mc:Fallback xmlns="">
            <p:pic>
              <p:nvPicPr>
                <p:cNvPr id="13" name="Ink 12">
                  <a:extLst>
                    <a:ext uri="{FF2B5EF4-FFF2-40B4-BE49-F238E27FC236}">
                      <a16:creationId xmlns:a16="http://schemas.microsoft.com/office/drawing/2014/main" id="{C76B02B7-9ED5-9155-4230-AFBC5B29EC00}"/>
                    </a:ext>
                  </a:extLst>
                </p:cNvPr>
                <p:cNvPicPr/>
                <p:nvPr/>
              </p:nvPicPr>
              <p:blipFill>
                <a:blip r:embed="rId16"/>
                <a:stretch>
                  <a:fillRect/>
                </a:stretch>
              </p:blipFill>
              <p:spPr>
                <a:xfrm>
                  <a:off x="5561625" y="5514752"/>
                  <a:ext cx="1036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1BEC93E-045D-5083-5380-471446686204}"/>
                    </a:ext>
                  </a:extLst>
                </p14:cNvPr>
                <p14:cNvContentPartPr/>
                <p14:nvPr/>
              </p14:nvContentPartPr>
              <p14:xfrm>
                <a:off x="6018105" y="5514392"/>
                <a:ext cx="357480" cy="259920"/>
              </p14:xfrm>
            </p:contentPart>
          </mc:Choice>
          <mc:Fallback xmlns="">
            <p:pic>
              <p:nvPicPr>
                <p:cNvPr id="14" name="Ink 13">
                  <a:extLst>
                    <a:ext uri="{FF2B5EF4-FFF2-40B4-BE49-F238E27FC236}">
                      <a16:creationId xmlns:a16="http://schemas.microsoft.com/office/drawing/2014/main" id="{D1BEC93E-045D-5083-5380-471446686204}"/>
                    </a:ext>
                  </a:extLst>
                </p:cNvPr>
                <p:cNvPicPr/>
                <p:nvPr/>
              </p:nvPicPr>
              <p:blipFill>
                <a:blip r:embed="rId18"/>
                <a:stretch>
                  <a:fillRect/>
                </a:stretch>
              </p:blipFill>
              <p:spPr>
                <a:xfrm>
                  <a:off x="6009465" y="5505392"/>
                  <a:ext cx="375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C87F369-5084-C4DF-3814-AD61B34D4B37}"/>
                    </a:ext>
                  </a:extLst>
                </p14:cNvPr>
                <p14:cNvContentPartPr/>
                <p14:nvPr/>
              </p14:nvContentPartPr>
              <p14:xfrm>
                <a:off x="6316545" y="5607632"/>
                <a:ext cx="81360" cy="6120"/>
              </p14:xfrm>
            </p:contentPart>
          </mc:Choice>
          <mc:Fallback xmlns="">
            <p:pic>
              <p:nvPicPr>
                <p:cNvPr id="15" name="Ink 14">
                  <a:extLst>
                    <a:ext uri="{FF2B5EF4-FFF2-40B4-BE49-F238E27FC236}">
                      <a16:creationId xmlns:a16="http://schemas.microsoft.com/office/drawing/2014/main" id="{BC87F369-5084-C4DF-3814-AD61B34D4B37}"/>
                    </a:ext>
                  </a:extLst>
                </p:cNvPr>
                <p:cNvPicPr/>
                <p:nvPr/>
              </p:nvPicPr>
              <p:blipFill>
                <a:blip r:embed="rId20"/>
                <a:stretch>
                  <a:fillRect/>
                </a:stretch>
              </p:blipFill>
              <p:spPr>
                <a:xfrm>
                  <a:off x="6307545" y="5598632"/>
                  <a:ext cx="99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087034C-5675-10A8-0AE7-63450C9A5835}"/>
                    </a:ext>
                  </a:extLst>
                </p14:cNvPr>
                <p14:cNvContentPartPr/>
                <p14:nvPr/>
              </p14:nvContentPartPr>
              <p14:xfrm>
                <a:off x="6223305" y="5588912"/>
                <a:ext cx="116640" cy="50760"/>
              </p14:xfrm>
            </p:contentPart>
          </mc:Choice>
          <mc:Fallback xmlns="">
            <p:pic>
              <p:nvPicPr>
                <p:cNvPr id="17" name="Ink 16">
                  <a:extLst>
                    <a:ext uri="{FF2B5EF4-FFF2-40B4-BE49-F238E27FC236}">
                      <a16:creationId xmlns:a16="http://schemas.microsoft.com/office/drawing/2014/main" id="{D087034C-5675-10A8-0AE7-63450C9A5835}"/>
                    </a:ext>
                  </a:extLst>
                </p:cNvPr>
                <p:cNvPicPr/>
                <p:nvPr/>
              </p:nvPicPr>
              <p:blipFill>
                <a:blip r:embed="rId22"/>
                <a:stretch>
                  <a:fillRect/>
                </a:stretch>
              </p:blipFill>
              <p:spPr>
                <a:xfrm>
                  <a:off x="6214665" y="5579912"/>
                  <a:ext cx="134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C662709-EBB9-3383-AB8B-38A333AE999F}"/>
                    </a:ext>
                  </a:extLst>
                </p14:cNvPr>
                <p14:cNvContentPartPr/>
                <p14:nvPr/>
              </p14:nvContentPartPr>
              <p14:xfrm>
                <a:off x="6176865" y="5280752"/>
                <a:ext cx="287280" cy="205560"/>
              </p14:xfrm>
            </p:contentPart>
          </mc:Choice>
          <mc:Fallback xmlns="">
            <p:pic>
              <p:nvPicPr>
                <p:cNvPr id="18" name="Ink 17">
                  <a:extLst>
                    <a:ext uri="{FF2B5EF4-FFF2-40B4-BE49-F238E27FC236}">
                      <a16:creationId xmlns:a16="http://schemas.microsoft.com/office/drawing/2014/main" id="{EC662709-EBB9-3383-AB8B-38A333AE999F}"/>
                    </a:ext>
                  </a:extLst>
                </p:cNvPr>
                <p:cNvPicPr/>
                <p:nvPr/>
              </p:nvPicPr>
              <p:blipFill>
                <a:blip r:embed="rId24"/>
                <a:stretch>
                  <a:fillRect/>
                </a:stretch>
              </p:blipFill>
              <p:spPr>
                <a:xfrm>
                  <a:off x="6167865" y="5272112"/>
                  <a:ext cx="304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C4DB63A8-BED7-6A39-3538-59CDB297AA89}"/>
                    </a:ext>
                  </a:extLst>
                </p14:cNvPr>
                <p14:cNvContentPartPr/>
                <p14:nvPr/>
              </p14:nvContentPartPr>
              <p14:xfrm>
                <a:off x="6624705" y="5682152"/>
                <a:ext cx="412200" cy="360"/>
              </p14:xfrm>
            </p:contentPart>
          </mc:Choice>
          <mc:Fallback xmlns="">
            <p:pic>
              <p:nvPicPr>
                <p:cNvPr id="19" name="Ink 18">
                  <a:extLst>
                    <a:ext uri="{FF2B5EF4-FFF2-40B4-BE49-F238E27FC236}">
                      <a16:creationId xmlns:a16="http://schemas.microsoft.com/office/drawing/2014/main" id="{C4DB63A8-BED7-6A39-3538-59CDB297AA89}"/>
                    </a:ext>
                  </a:extLst>
                </p:cNvPr>
                <p:cNvPicPr/>
                <p:nvPr/>
              </p:nvPicPr>
              <p:blipFill>
                <a:blip r:embed="rId26"/>
                <a:stretch>
                  <a:fillRect/>
                </a:stretch>
              </p:blipFill>
              <p:spPr>
                <a:xfrm>
                  <a:off x="6615705" y="5673512"/>
                  <a:ext cx="429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447F5335-B611-DDB3-7033-33C24F779787}"/>
                    </a:ext>
                  </a:extLst>
                </p14:cNvPr>
                <p14:cNvContentPartPr/>
                <p14:nvPr/>
              </p14:nvContentPartPr>
              <p14:xfrm>
                <a:off x="7015305" y="5607632"/>
                <a:ext cx="67320" cy="129240"/>
              </p14:xfrm>
            </p:contentPart>
          </mc:Choice>
          <mc:Fallback xmlns="">
            <p:pic>
              <p:nvPicPr>
                <p:cNvPr id="20" name="Ink 19">
                  <a:extLst>
                    <a:ext uri="{FF2B5EF4-FFF2-40B4-BE49-F238E27FC236}">
                      <a16:creationId xmlns:a16="http://schemas.microsoft.com/office/drawing/2014/main" id="{447F5335-B611-DDB3-7033-33C24F779787}"/>
                    </a:ext>
                  </a:extLst>
                </p:cNvPr>
                <p:cNvPicPr/>
                <p:nvPr/>
              </p:nvPicPr>
              <p:blipFill>
                <a:blip r:embed="rId28"/>
                <a:stretch>
                  <a:fillRect/>
                </a:stretch>
              </p:blipFill>
              <p:spPr>
                <a:xfrm>
                  <a:off x="7006305" y="5598632"/>
                  <a:ext cx="84960" cy="146880"/>
                </a:xfrm>
                <a:prstGeom prst="rect">
                  <a:avLst/>
                </a:prstGeom>
              </p:spPr>
            </p:pic>
          </mc:Fallback>
        </mc:AlternateContent>
      </p:grpSp>
      <p:grpSp>
        <p:nvGrpSpPr>
          <p:cNvPr id="26" name="Group 25">
            <a:extLst>
              <a:ext uri="{FF2B5EF4-FFF2-40B4-BE49-F238E27FC236}">
                <a16:creationId xmlns:a16="http://schemas.microsoft.com/office/drawing/2014/main" id="{03BE4B17-3400-380E-8AD3-AACFB5FD7D66}"/>
              </a:ext>
            </a:extLst>
          </p:cNvPr>
          <p:cNvGrpSpPr/>
          <p:nvPr/>
        </p:nvGrpSpPr>
        <p:grpSpPr>
          <a:xfrm>
            <a:off x="7563945" y="5430152"/>
            <a:ext cx="274680" cy="369360"/>
            <a:chOff x="7563945" y="5430152"/>
            <a:chExt cx="274680" cy="369360"/>
          </a:xfrm>
        </p:grpSpPr>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30EA6092-778D-3C5D-674C-967E1A50A901}"/>
                    </a:ext>
                  </a:extLst>
                </p14:cNvPr>
                <p14:cNvContentPartPr/>
                <p14:nvPr/>
              </p14:nvContentPartPr>
              <p14:xfrm>
                <a:off x="7592385" y="5505032"/>
                <a:ext cx="68040" cy="198360"/>
              </p14:xfrm>
            </p:contentPart>
          </mc:Choice>
          <mc:Fallback xmlns="">
            <p:pic>
              <p:nvPicPr>
                <p:cNvPr id="22" name="Ink 21">
                  <a:extLst>
                    <a:ext uri="{FF2B5EF4-FFF2-40B4-BE49-F238E27FC236}">
                      <a16:creationId xmlns:a16="http://schemas.microsoft.com/office/drawing/2014/main" id="{30EA6092-778D-3C5D-674C-967E1A50A901}"/>
                    </a:ext>
                  </a:extLst>
                </p:cNvPr>
                <p:cNvPicPr/>
                <p:nvPr/>
              </p:nvPicPr>
              <p:blipFill>
                <a:blip r:embed="rId30"/>
                <a:stretch>
                  <a:fillRect/>
                </a:stretch>
              </p:blipFill>
              <p:spPr>
                <a:xfrm>
                  <a:off x="7583385" y="5496032"/>
                  <a:ext cx="85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772998CC-C59D-25B1-DF87-953ECCB9FFB3}"/>
                    </a:ext>
                  </a:extLst>
                </p14:cNvPr>
                <p14:cNvContentPartPr/>
                <p14:nvPr/>
              </p14:nvContentPartPr>
              <p14:xfrm>
                <a:off x="7706865" y="5430152"/>
                <a:ext cx="131760" cy="369360"/>
              </p14:xfrm>
            </p:contentPart>
          </mc:Choice>
          <mc:Fallback xmlns="">
            <p:pic>
              <p:nvPicPr>
                <p:cNvPr id="23" name="Ink 22">
                  <a:extLst>
                    <a:ext uri="{FF2B5EF4-FFF2-40B4-BE49-F238E27FC236}">
                      <a16:creationId xmlns:a16="http://schemas.microsoft.com/office/drawing/2014/main" id="{772998CC-C59D-25B1-DF87-953ECCB9FFB3}"/>
                    </a:ext>
                  </a:extLst>
                </p:cNvPr>
                <p:cNvPicPr/>
                <p:nvPr/>
              </p:nvPicPr>
              <p:blipFill>
                <a:blip r:embed="rId32"/>
                <a:stretch>
                  <a:fillRect/>
                </a:stretch>
              </p:blipFill>
              <p:spPr>
                <a:xfrm>
                  <a:off x="7698225" y="5421152"/>
                  <a:ext cx="1494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5BED0126-1764-0498-CEB1-9967A533FA0A}"/>
                    </a:ext>
                  </a:extLst>
                </p14:cNvPr>
                <p14:cNvContentPartPr/>
                <p14:nvPr/>
              </p14:nvContentPartPr>
              <p14:xfrm>
                <a:off x="7688145" y="5616992"/>
                <a:ext cx="45360" cy="3960"/>
              </p14:xfrm>
            </p:contentPart>
          </mc:Choice>
          <mc:Fallback xmlns="">
            <p:pic>
              <p:nvPicPr>
                <p:cNvPr id="24" name="Ink 23">
                  <a:extLst>
                    <a:ext uri="{FF2B5EF4-FFF2-40B4-BE49-F238E27FC236}">
                      <a16:creationId xmlns:a16="http://schemas.microsoft.com/office/drawing/2014/main" id="{5BED0126-1764-0498-CEB1-9967A533FA0A}"/>
                    </a:ext>
                  </a:extLst>
                </p:cNvPr>
                <p:cNvPicPr/>
                <p:nvPr/>
              </p:nvPicPr>
              <p:blipFill>
                <a:blip r:embed="rId34"/>
                <a:stretch>
                  <a:fillRect/>
                </a:stretch>
              </p:blipFill>
              <p:spPr>
                <a:xfrm>
                  <a:off x="7679505" y="5608352"/>
                  <a:ext cx="63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D7B1510A-C091-65C9-E6D2-A9BDC85FE607}"/>
                    </a:ext>
                  </a:extLst>
                </p14:cNvPr>
                <p14:cNvContentPartPr/>
                <p14:nvPr/>
              </p14:nvContentPartPr>
              <p14:xfrm>
                <a:off x="7563945" y="5691512"/>
                <a:ext cx="68400" cy="79560"/>
              </p14:xfrm>
            </p:contentPart>
          </mc:Choice>
          <mc:Fallback xmlns="">
            <p:pic>
              <p:nvPicPr>
                <p:cNvPr id="25" name="Ink 24">
                  <a:extLst>
                    <a:ext uri="{FF2B5EF4-FFF2-40B4-BE49-F238E27FC236}">
                      <a16:creationId xmlns:a16="http://schemas.microsoft.com/office/drawing/2014/main" id="{D7B1510A-C091-65C9-E6D2-A9BDC85FE607}"/>
                    </a:ext>
                  </a:extLst>
                </p:cNvPr>
                <p:cNvPicPr/>
                <p:nvPr/>
              </p:nvPicPr>
              <p:blipFill>
                <a:blip r:embed="rId36"/>
                <a:stretch>
                  <a:fillRect/>
                </a:stretch>
              </p:blipFill>
              <p:spPr>
                <a:xfrm>
                  <a:off x="7555305" y="5682512"/>
                  <a:ext cx="86040" cy="97200"/>
                </a:xfrm>
                <a:prstGeom prst="rect">
                  <a:avLst/>
                </a:prstGeom>
              </p:spPr>
            </p:pic>
          </mc:Fallback>
        </mc:AlternateContent>
      </p:grpSp>
      <p:grpSp>
        <p:nvGrpSpPr>
          <p:cNvPr id="29" name="Group 28">
            <a:extLst>
              <a:ext uri="{FF2B5EF4-FFF2-40B4-BE49-F238E27FC236}">
                <a16:creationId xmlns:a16="http://schemas.microsoft.com/office/drawing/2014/main" id="{DF2D466E-5F2F-6845-E0A4-AF976570A1A1}"/>
              </a:ext>
            </a:extLst>
          </p:cNvPr>
          <p:cNvGrpSpPr/>
          <p:nvPr/>
        </p:nvGrpSpPr>
        <p:grpSpPr>
          <a:xfrm>
            <a:off x="6957345" y="6020192"/>
            <a:ext cx="572400" cy="86760"/>
            <a:chOff x="6957345" y="6020192"/>
            <a:chExt cx="572400" cy="86760"/>
          </a:xfrm>
        </p:grpSpPr>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CBF1833F-30C1-967D-6D9B-C3E1B9AA8337}"/>
                    </a:ext>
                  </a:extLst>
                </p14:cNvPr>
                <p14:cNvContentPartPr/>
                <p14:nvPr/>
              </p14:nvContentPartPr>
              <p14:xfrm>
                <a:off x="7077225" y="6065192"/>
                <a:ext cx="452520" cy="28080"/>
              </p14:xfrm>
            </p:contentPart>
          </mc:Choice>
          <mc:Fallback xmlns="">
            <p:pic>
              <p:nvPicPr>
                <p:cNvPr id="27" name="Ink 26">
                  <a:extLst>
                    <a:ext uri="{FF2B5EF4-FFF2-40B4-BE49-F238E27FC236}">
                      <a16:creationId xmlns:a16="http://schemas.microsoft.com/office/drawing/2014/main" id="{CBF1833F-30C1-967D-6D9B-C3E1B9AA8337}"/>
                    </a:ext>
                  </a:extLst>
                </p:cNvPr>
                <p:cNvPicPr/>
                <p:nvPr/>
              </p:nvPicPr>
              <p:blipFill>
                <a:blip r:embed="rId38"/>
                <a:stretch>
                  <a:fillRect/>
                </a:stretch>
              </p:blipFill>
              <p:spPr>
                <a:xfrm>
                  <a:off x="7068585" y="6056192"/>
                  <a:ext cx="4701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235630DB-1B31-153A-4B54-E37ACC170582}"/>
                    </a:ext>
                  </a:extLst>
                </p14:cNvPr>
                <p14:cNvContentPartPr/>
                <p14:nvPr/>
              </p14:nvContentPartPr>
              <p14:xfrm>
                <a:off x="6957345" y="6020192"/>
                <a:ext cx="124920" cy="86760"/>
              </p14:xfrm>
            </p:contentPart>
          </mc:Choice>
          <mc:Fallback xmlns="">
            <p:pic>
              <p:nvPicPr>
                <p:cNvPr id="28" name="Ink 27">
                  <a:extLst>
                    <a:ext uri="{FF2B5EF4-FFF2-40B4-BE49-F238E27FC236}">
                      <a16:creationId xmlns:a16="http://schemas.microsoft.com/office/drawing/2014/main" id="{235630DB-1B31-153A-4B54-E37ACC170582}"/>
                    </a:ext>
                  </a:extLst>
                </p:cNvPr>
                <p:cNvPicPr/>
                <p:nvPr/>
              </p:nvPicPr>
              <p:blipFill>
                <a:blip r:embed="rId40"/>
                <a:stretch>
                  <a:fillRect/>
                </a:stretch>
              </p:blipFill>
              <p:spPr>
                <a:xfrm>
                  <a:off x="6948705" y="6011552"/>
                  <a:ext cx="142560" cy="104400"/>
                </a:xfrm>
                <a:prstGeom prst="rect">
                  <a:avLst/>
                </a:prstGeom>
              </p:spPr>
            </p:pic>
          </mc:Fallback>
        </mc:AlternateContent>
      </p:grpSp>
      <p:grpSp>
        <p:nvGrpSpPr>
          <p:cNvPr id="44" name="Group 43">
            <a:extLst>
              <a:ext uri="{FF2B5EF4-FFF2-40B4-BE49-F238E27FC236}">
                <a16:creationId xmlns:a16="http://schemas.microsoft.com/office/drawing/2014/main" id="{2D91CEDB-457A-8753-FEFD-7F9CF75C676B}"/>
              </a:ext>
            </a:extLst>
          </p:cNvPr>
          <p:cNvGrpSpPr/>
          <p:nvPr/>
        </p:nvGrpSpPr>
        <p:grpSpPr>
          <a:xfrm>
            <a:off x="7628745" y="6008672"/>
            <a:ext cx="412200" cy="221400"/>
            <a:chOff x="7628745" y="6008672"/>
            <a:chExt cx="412200" cy="221400"/>
          </a:xfrm>
        </p:grpSpPr>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105B75E1-CBCA-1AD2-B71A-073C1126E5ED}"/>
                    </a:ext>
                  </a:extLst>
                </p14:cNvPr>
                <p14:cNvContentPartPr/>
                <p14:nvPr/>
              </p14:nvContentPartPr>
              <p14:xfrm>
                <a:off x="7628745" y="6011192"/>
                <a:ext cx="189000" cy="218880"/>
              </p14:xfrm>
            </p:contentPart>
          </mc:Choice>
          <mc:Fallback xmlns="">
            <p:pic>
              <p:nvPicPr>
                <p:cNvPr id="30" name="Ink 29">
                  <a:extLst>
                    <a:ext uri="{FF2B5EF4-FFF2-40B4-BE49-F238E27FC236}">
                      <a16:creationId xmlns:a16="http://schemas.microsoft.com/office/drawing/2014/main" id="{105B75E1-CBCA-1AD2-B71A-073C1126E5ED}"/>
                    </a:ext>
                  </a:extLst>
                </p:cNvPr>
                <p:cNvPicPr/>
                <p:nvPr/>
              </p:nvPicPr>
              <p:blipFill>
                <a:blip r:embed="rId42"/>
                <a:stretch>
                  <a:fillRect/>
                </a:stretch>
              </p:blipFill>
              <p:spPr>
                <a:xfrm>
                  <a:off x="7619745" y="6002192"/>
                  <a:ext cx="206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97F24B93-EFAE-50AA-FD7B-23F3F23EE867}"/>
                    </a:ext>
                  </a:extLst>
                </p14:cNvPr>
                <p14:cNvContentPartPr/>
                <p14:nvPr/>
              </p14:nvContentPartPr>
              <p14:xfrm>
                <a:off x="7910985" y="6046112"/>
                <a:ext cx="38880" cy="157680"/>
              </p14:xfrm>
            </p:contentPart>
          </mc:Choice>
          <mc:Fallback xmlns="">
            <p:pic>
              <p:nvPicPr>
                <p:cNvPr id="31" name="Ink 30">
                  <a:extLst>
                    <a:ext uri="{FF2B5EF4-FFF2-40B4-BE49-F238E27FC236}">
                      <a16:creationId xmlns:a16="http://schemas.microsoft.com/office/drawing/2014/main" id="{97F24B93-EFAE-50AA-FD7B-23F3F23EE867}"/>
                    </a:ext>
                  </a:extLst>
                </p:cNvPr>
                <p:cNvPicPr/>
                <p:nvPr/>
              </p:nvPicPr>
              <p:blipFill>
                <a:blip r:embed="rId44"/>
                <a:stretch>
                  <a:fillRect/>
                </a:stretch>
              </p:blipFill>
              <p:spPr>
                <a:xfrm>
                  <a:off x="7902345" y="6037472"/>
                  <a:ext cx="56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3644336B-70BF-1306-E90A-8117CF9D489E}"/>
                    </a:ext>
                  </a:extLst>
                </p14:cNvPr>
                <p14:cNvContentPartPr/>
                <p14:nvPr/>
              </p14:nvContentPartPr>
              <p14:xfrm>
                <a:off x="7958865" y="6008672"/>
                <a:ext cx="82080" cy="205560"/>
              </p14:xfrm>
            </p:contentPart>
          </mc:Choice>
          <mc:Fallback xmlns="">
            <p:pic>
              <p:nvPicPr>
                <p:cNvPr id="32" name="Ink 31">
                  <a:extLst>
                    <a:ext uri="{FF2B5EF4-FFF2-40B4-BE49-F238E27FC236}">
                      <a16:creationId xmlns:a16="http://schemas.microsoft.com/office/drawing/2014/main" id="{3644336B-70BF-1306-E90A-8117CF9D489E}"/>
                    </a:ext>
                  </a:extLst>
                </p:cNvPr>
                <p:cNvPicPr/>
                <p:nvPr/>
              </p:nvPicPr>
              <p:blipFill>
                <a:blip r:embed="rId46"/>
                <a:stretch>
                  <a:fillRect/>
                </a:stretch>
              </p:blipFill>
              <p:spPr>
                <a:xfrm>
                  <a:off x="7949865" y="6000032"/>
                  <a:ext cx="99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35C856DF-AE3A-9DB3-A31C-9D9D12E237E3}"/>
                    </a:ext>
                  </a:extLst>
                </p14:cNvPr>
                <p14:cNvContentPartPr/>
                <p14:nvPr/>
              </p14:nvContentPartPr>
              <p14:xfrm>
                <a:off x="7940145" y="6186152"/>
                <a:ext cx="73440" cy="3960"/>
              </p14:xfrm>
            </p:contentPart>
          </mc:Choice>
          <mc:Fallback xmlns="">
            <p:pic>
              <p:nvPicPr>
                <p:cNvPr id="33" name="Ink 32">
                  <a:extLst>
                    <a:ext uri="{FF2B5EF4-FFF2-40B4-BE49-F238E27FC236}">
                      <a16:creationId xmlns:a16="http://schemas.microsoft.com/office/drawing/2014/main" id="{35C856DF-AE3A-9DB3-A31C-9D9D12E237E3}"/>
                    </a:ext>
                  </a:extLst>
                </p:cNvPr>
                <p:cNvPicPr/>
                <p:nvPr/>
              </p:nvPicPr>
              <p:blipFill>
                <a:blip r:embed="rId48"/>
                <a:stretch>
                  <a:fillRect/>
                </a:stretch>
              </p:blipFill>
              <p:spPr>
                <a:xfrm>
                  <a:off x="7931145" y="6177512"/>
                  <a:ext cx="91080" cy="21600"/>
                </a:xfrm>
                <a:prstGeom prst="rect">
                  <a:avLst/>
                </a:prstGeom>
              </p:spPr>
            </p:pic>
          </mc:Fallback>
        </mc:AlternateContent>
      </p:grpSp>
      <p:grpSp>
        <p:nvGrpSpPr>
          <p:cNvPr id="47" name="Group 46">
            <a:extLst>
              <a:ext uri="{FF2B5EF4-FFF2-40B4-BE49-F238E27FC236}">
                <a16:creationId xmlns:a16="http://schemas.microsoft.com/office/drawing/2014/main" id="{14AA29E1-5CF4-F2C9-9C95-EF3EFE4301CC}"/>
              </a:ext>
            </a:extLst>
          </p:cNvPr>
          <p:cNvGrpSpPr/>
          <p:nvPr/>
        </p:nvGrpSpPr>
        <p:grpSpPr>
          <a:xfrm>
            <a:off x="4682505" y="5878712"/>
            <a:ext cx="1856520" cy="384840"/>
            <a:chOff x="4682505" y="5878712"/>
            <a:chExt cx="1856520" cy="384840"/>
          </a:xfrm>
        </p:grpSpPr>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58AD0494-9EB2-DCEF-0CF2-214838EB31B1}"/>
                    </a:ext>
                  </a:extLst>
                </p14:cNvPr>
                <p14:cNvContentPartPr/>
                <p14:nvPr/>
              </p14:nvContentPartPr>
              <p14:xfrm>
                <a:off x="5970945" y="5995352"/>
                <a:ext cx="266400" cy="268200"/>
              </p14:xfrm>
            </p:contentPart>
          </mc:Choice>
          <mc:Fallback xmlns="">
            <p:pic>
              <p:nvPicPr>
                <p:cNvPr id="34" name="Ink 33">
                  <a:extLst>
                    <a:ext uri="{FF2B5EF4-FFF2-40B4-BE49-F238E27FC236}">
                      <a16:creationId xmlns:a16="http://schemas.microsoft.com/office/drawing/2014/main" id="{58AD0494-9EB2-DCEF-0CF2-214838EB31B1}"/>
                    </a:ext>
                  </a:extLst>
                </p:cNvPr>
                <p:cNvPicPr/>
                <p:nvPr/>
              </p:nvPicPr>
              <p:blipFill>
                <a:blip r:embed="rId50"/>
                <a:stretch>
                  <a:fillRect/>
                </a:stretch>
              </p:blipFill>
              <p:spPr>
                <a:xfrm>
                  <a:off x="5962305" y="5986352"/>
                  <a:ext cx="284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D0AAB3D1-4F36-7970-A8BD-9C52C088EFF2}"/>
                    </a:ext>
                  </a:extLst>
                </p14:cNvPr>
                <p14:cNvContentPartPr/>
                <p14:nvPr/>
              </p14:nvContentPartPr>
              <p14:xfrm>
                <a:off x="6325905" y="6073832"/>
                <a:ext cx="167400" cy="181800"/>
              </p14:xfrm>
            </p:contentPart>
          </mc:Choice>
          <mc:Fallback xmlns="">
            <p:pic>
              <p:nvPicPr>
                <p:cNvPr id="35" name="Ink 34">
                  <a:extLst>
                    <a:ext uri="{FF2B5EF4-FFF2-40B4-BE49-F238E27FC236}">
                      <a16:creationId xmlns:a16="http://schemas.microsoft.com/office/drawing/2014/main" id="{D0AAB3D1-4F36-7970-A8BD-9C52C088EFF2}"/>
                    </a:ext>
                  </a:extLst>
                </p:cNvPr>
                <p:cNvPicPr/>
                <p:nvPr/>
              </p:nvPicPr>
              <p:blipFill>
                <a:blip r:embed="rId52"/>
                <a:stretch>
                  <a:fillRect/>
                </a:stretch>
              </p:blipFill>
              <p:spPr>
                <a:xfrm>
                  <a:off x="6317265" y="6065192"/>
                  <a:ext cx="1850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2D969F29-97F8-367F-5053-DA6B22378657}"/>
                    </a:ext>
                  </a:extLst>
                </p14:cNvPr>
                <p14:cNvContentPartPr/>
                <p14:nvPr/>
              </p14:nvContentPartPr>
              <p14:xfrm>
                <a:off x="6335265" y="6138632"/>
                <a:ext cx="138600" cy="19800"/>
              </p14:xfrm>
            </p:contentPart>
          </mc:Choice>
          <mc:Fallback xmlns="">
            <p:pic>
              <p:nvPicPr>
                <p:cNvPr id="36" name="Ink 35">
                  <a:extLst>
                    <a:ext uri="{FF2B5EF4-FFF2-40B4-BE49-F238E27FC236}">
                      <a16:creationId xmlns:a16="http://schemas.microsoft.com/office/drawing/2014/main" id="{2D969F29-97F8-367F-5053-DA6B22378657}"/>
                    </a:ext>
                  </a:extLst>
                </p:cNvPr>
                <p:cNvPicPr/>
                <p:nvPr/>
              </p:nvPicPr>
              <p:blipFill>
                <a:blip r:embed="rId54"/>
                <a:stretch>
                  <a:fillRect/>
                </a:stretch>
              </p:blipFill>
              <p:spPr>
                <a:xfrm>
                  <a:off x="6326265" y="6129632"/>
                  <a:ext cx="156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7FF13B36-9A14-DCBA-2DAD-CABB40E06D89}"/>
                    </a:ext>
                  </a:extLst>
                </p14:cNvPr>
                <p14:cNvContentPartPr/>
                <p14:nvPr/>
              </p14:nvContentPartPr>
              <p14:xfrm>
                <a:off x="6316545" y="5929472"/>
                <a:ext cx="222480" cy="96480"/>
              </p14:xfrm>
            </p:contentPart>
          </mc:Choice>
          <mc:Fallback xmlns="">
            <p:pic>
              <p:nvPicPr>
                <p:cNvPr id="37" name="Ink 36">
                  <a:extLst>
                    <a:ext uri="{FF2B5EF4-FFF2-40B4-BE49-F238E27FC236}">
                      <a16:creationId xmlns:a16="http://schemas.microsoft.com/office/drawing/2014/main" id="{7FF13B36-9A14-DCBA-2DAD-CABB40E06D89}"/>
                    </a:ext>
                  </a:extLst>
                </p:cNvPr>
                <p:cNvPicPr/>
                <p:nvPr/>
              </p:nvPicPr>
              <p:blipFill>
                <a:blip r:embed="rId56"/>
                <a:stretch>
                  <a:fillRect/>
                </a:stretch>
              </p:blipFill>
              <p:spPr>
                <a:xfrm>
                  <a:off x="6307545" y="5920472"/>
                  <a:ext cx="2401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9E76763F-80C8-C3BF-6A71-2F3D5BB1B965}"/>
                    </a:ext>
                  </a:extLst>
                </p14:cNvPr>
                <p14:cNvContentPartPr/>
                <p14:nvPr/>
              </p14:nvContentPartPr>
              <p14:xfrm>
                <a:off x="5363265" y="6158072"/>
                <a:ext cx="403200" cy="10440"/>
              </p14:xfrm>
            </p:contentPart>
          </mc:Choice>
          <mc:Fallback xmlns="">
            <p:pic>
              <p:nvPicPr>
                <p:cNvPr id="38" name="Ink 37">
                  <a:extLst>
                    <a:ext uri="{FF2B5EF4-FFF2-40B4-BE49-F238E27FC236}">
                      <a16:creationId xmlns:a16="http://schemas.microsoft.com/office/drawing/2014/main" id="{9E76763F-80C8-C3BF-6A71-2F3D5BB1B965}"/>
                    </a:ext>
                  </a:extLst>
                </p:cNvPr>
                <p:cNvPicPr/>
                <p:nvPr/>
              </p:nvPicPr>
              <p:blipFill>
                <a:blip r:embed="rId58"/>
                <a:stretch>
                  <a:fillRect/>
                </a:stretch>
              </p:blipFill>
              <p:spPr>
                <a:xfrm>
                  <a:off x="5354265" y="6149072"/>
                  <a:ext cx="420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5E0EC9DD-B94F-874C-0246-A3E4A376F884}"/>
                    </a:ext>
                  </a:extLst>
                </p14:cNvPr>
                <p14:cNvContentPartPr/>
                <p14:nvPr/>
              </p14:nvContentPartPr>
              <p14:xfrm>
                <a:off x="5316105" y="6100112"/>
                <a:ext cx="163080" cy="138960"/>
              </p14:xfrm>
            </p:contentPart>
          </mc:Choice>
          <mc:Fallback xmlns="">
            <p:pic>
              <p:nvPicPr>
                <p:cNvPr id="39" name="Ink 38">
                  <a:extLst>
                    <a:ext uri="{FF2B5EF4-FFF2-40B4-BE49-F238E27FC236}">
                      <a16:creationId xmlns:a16="http://schemas.microsoft.com/office/drawing/2014/main" id="{5E0EC9DD-B94F-874C-0246-A3E4A376F884}"/>
                    </a:ext>
                  </a:extLst>
                </p:cNvPr>
                <p:cNvPicPr/>
                <p:nvPr/>
              </p:nvPicPr>
              <p:blipFill>
                <a:blip r:embed="rId60"/>
                <a:stretch>
                  <a:fillRect/>
                </a:stretch>
              </p:blipFill>
              <p:spPr>
                <a:xfrm>
                  <a:off x="5307465" y="6091472"/>
                  <a:ext cx="180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6AED7D03-C10A-A556-4B81-68F6A9C31D0C}"/>
                    </a:ext>
                  </a:extLst>
                </p14:cNvPr>
                <p14:cNvContentPartPr/>
                <p14:nvPr/>
              </p14:nvContentPartPr>
              <p14:xfrm>
                <a:off x="4682505" y="5878712"/>
                <a:ext cx="268920" cy="303480"/>
              </p14:xfrm>
            </p:contentPart>
          </mc:Choice>
          <mc:Fallback xmlns="">
            <p:pic>
              <p:nvPicPr>
                <p:cNvPr id="40" name="Ink 39">
                  <a:extLst>
                    <a:ext uri="{FF2B5EF4-FFF2-40B4-BE49-F238E27FC236}">
                      <a16:creationId xmlns:a16="http://schemas.microsoft.com/office/drawing/2014/main" id="{6AED7D03-C10A-A556-4B81-68F6A9C31D0C}"/>
                    </a:ext>
                  </a:extLst>
                </p:cNvPr>
                <p:cNvPicPr/>
                <p:nvPr/>
              </p:nvPicPr>
              <p:blipFill>
                <a:blip r:embed="rId62"/>
                <a:stretch>
                  <a:fillRect/>
                </a:stretch>
              </p:blipFill>
              <p:spPr>
                <a:xfrm>
                  <a:off x="4673505" y="5870072"/>
                  <a:ext cx="286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5509BCF9-87B4-72C2-DC1C-61825CFEE6B1}"/>
                    </a:ext>
                  </a:extLst>
                </p14:cNvPr>
                <p14:cNvContentPartPr/>
                <p14:nvPr/>
              </p14:nvContentPartPr>
              <p14:xfrm>
                <a:off x="5047545" y="6035312"/>
                <a:ext cx="121320" cy="155880"/>
              </p14:xfrm>
            </p:contentPart>
          </mc:Choice>
          <mc:Fallback xmlns="">
            <p:pic>
              <p:nvPicPr>
                <p:cNvPr id="41" name="Ink 40">
                  <a:extLst>
                    <a:ext uri="{FF2B5EF4-FFF2-40B4-BE49-F238E27FC236}">
                      <a16:creationId xmlns:a16="http://schemas.microsoft.com/office/drawing/2014/main" id="{5509BCF9-87B4-72C2-DC1C-61825CFEE6B1}"/>
                    </a:ext>
                  </a:extLst>
                </p:cNvPr>
                <p:cNvPicPr/>
                <p:nvPr/>
              </p:nvPicPr>
              <p:blipFill>
                <a:blip r:embed="rId64"/>
                <a:stretch>
                  <a:fillRect/>
                </a:stretch>
              </p:blipFill>
              <p:spPr>
                <a:xfrm>
                  <a:off x="5038905" y="6026312"/>
                  <a:ext cx="1389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6A9194DA-3285-6F5B-7C0D-3790ACB6DAFE}"/>
                    </a:ext>
                  </a:extLst>
                </p14:cNvPr>
                <p14:cNvContentPartPr/>
                <p14:nvPr/>
              </p14:nvContentPartPr>
              <p14:xfrm>
                <a:off x="5057265" y="6101912"/>
                <a:ext cx="177120" cy="42120"/>
              </p14:xfrm>
            </p:contentPart>
          </mc:Choice>
          <mc:Fallback xmlns="">
            <p:pic>
              <p:nvPicPr>
                <p:cNvPr id="42" name="Ink 41">
                  <a:extLst>
                    <a:ext uri="{FF2B5EF4-FFF2-40B4-BE49-F238E27FC236}">
                      <a16:creationId xmlns:a16="http://schemas.microsoft.com/office/drawing/2014/main" id="{6A9194DA-3285-6F5B-7C0D-3790ACB6DAFE}"/>
                    </a:ext>
                  </a:extLst>
                </p:cNvPr>
                <p:cNvPicPr/>
                <p:nvPr/>
              </p:nvPicPr>
              <p:blipFill>
                <a:blip r:embed="rId66"/>
                <a:stretch>
                  <a:fillRect/>
                </a:stretch>
              </p:blipFill>
              <p:spPr>
                <a:xfrm>
                  <a:off x="5048265" y="6092912"/>
                  <a:ext cx="194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791A9CE4-EA5C-241C-10EE-15569D49B077}"/>
                    </a:ext>
                  </a:extLst>
                </p14:cNvPr>
                <p14:cNvContentPartPr/>
                <p14:nvPr/>
              </p14:nvContentPartPr>
              <p14:xfrm>
                <a:off x="5980665" y="6066992"/>
                <a:ext cx="191160" cy="63360"/>
              </p14:xfrm>
            </p:contentPart>
          </mc:Choice>
          <mc:Fallback xmlns="">
            <p:pic>
              <p:nvPicPr>
                <p:cNvPr id="45" name="Ink 44">
                  <a:extLst>
                    <a:ext uri="{FF2B5EF4-FFF2-40B4-BE49-F238E27FC236}">
                      <a16:creationId xmlns:a16="http://schemas.microsoft.com/office/drawing/2014/main" id="{791A9CE4-EA5C-241C-10EE-15569D49B077}"/>
                    </a:ext>
                  </a:extLst>
                </p:cNvPr>
                <p:cNvPicPr/>
                <p:nvPr/>
              </p:nvPicPr>
              <p:blipFill>
                <a:blip r:embed="rId68"/>
                <a:stretch>
                  <a:fillRect/>
                </a:stretch>
              </p:blipFill>
              <p:spPr>
                <a:xfrm>
                  <a:off x="5972025" y="6057992"/>
                  <a:ext cx="208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D93DE15C-58CD-F669-42D8-06B65AAE4236}"/>
                    </a:ext>
                  </a:extLst>
                </p14:cNvPr>
                <p14:cNvContentPartPr/>
                <p14:nvPr/>
              </p14:nvContentPartPr>
              <p14:xfrm>
                <a:off x="6204585" y="5980592"/>
                <a:ext cx="3960" cy="1800"/>
              </p14:xfrm>
            </p:contentPart>
          </mc:Choice>
          <mc:Fallback xmlns="">
            <p:pic>
              <p:nvPicPr>
                <p:cNvPr id="46" name="Ink 45">
                  <a:extLst>
                    <a:ext uri="{FF2B5EF4-FFF2-40B4-BE49-F238E27FC236}">
                      <a16:creationId xmlns:a16="http://schemas.microsoft.com/office/drawing/2014/main" id="{D93DE15C-58CD-F669-42D8-06B65AAE4236}"/>
                    </a:ext>
                  </a:extLst>
                </p:cNvPr>
                <p:cNvPicPr/>
                <p:nvPr/>
              </p:nvPicPr>
              <p:blipFill>
                <a:blip r:embed="rId70"/>
                <a:stretch>
                  <a:fillRect/>
                </a:stretch>
              </p:blipFill>
              <p:spPr>
                <a:xfrm>
                  <a:off x="6195945" y="5971592"/>
                  <a:ext cx="21600" cy="1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8" name="Ink 47">
                <a:extLst>
                  <a:ext uri="{FF2B5EF4-FFF2-40B4-BE49-F238E27FC236}">
                    <a16:creationId xmlns:a16="http://schemas.microsoft.com/office/drawing/2014/main" id="{5D0FEAFE-FFA5-18D4-445C-A57547C68899}"/>
                  </a:ext>
                </a:extLst>
              </p14:cNvPr>
              <p14:cNvContentPartPr/>
              <p14:nvPr/>
            </p14:nvContentPartPr>
            <p14:xfrm>
              <a:off x="8425425" y="5606552"/>
              <a:ext cx="76680" cy="181440"/>
            </p14:xfrm>
          </p:contentPart>
        </mc:Choice>
        <mc:Fallback xmlns="">
          <p:pic>
            <p:nvPicPr>
              <p:cNvPr id="48" name="Ink 47">
                <a:extLst>
                  <a:ext uri="{FF2B5EF4-FFF2-40B4-BE49-F238E27FC236}">
                    <a16:creationId xmlns:a16="http://schemas.microsoft.com/office/drawing/2014/main" id="{5D0FEAFE-FFA5-18D4-445C-A57547C68899}"/>
                  </a:ext>
                </a:extLst>
              </p:cNvPr>
              <p:cNvPicPr/>
              <p:nvPr/>
            </p:nvPicPr>
            <p:blipFill>
              <a:blip r:embed="rId72"/>
              <a:stretch>
                <a:fillRect/>
              </a:stretch>
            </p:blipFill>
            <p:spPr>
              <a:xfrm>
                <a:off x="8416425" y="5597912"/>
                <a:ext cx="943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Ink 48">
                <a:extLst>
                  <a:ext uri="{FF2B5EF4-FFF2-40B4-BE49-F238E27FC236}">
                    <a16:creationId xmlns:a16="http://schemas.microsoft.com/office/drawing/2014/main" id="{7B40910B-0276-C3A5-8145-292D4BE9239A}"/>
                  </a:ext>
                </a:extLst>
              </p14:cNvPr>
              <p14:cNvContentPartPr/>
              <p14:nvPr/>
            </p14:nvContentPartPr>
            <p14:xfrm>
              <a:off x="8471865" y="5887352"/>
              <a:ext cx="360" cy="360"/>
            </p14:xfrm>
          </p:contentPart>
        </mc:Choice>
        <mc:Fallback xmlns="">
          <p:pic>
            <p:nvPicPr>
              <p:cNvPr id="49" name="Ink 48">
                <a:extLst>
                  <a:ext uri="{FF2B5EF4-FFF2-40B4-BE49-F238E27FC236}">
                    <a16:creationId xmlns:a16="http://schemas.microsoft.com/office/drawing/2014/main" id="{7B40910B-0276-C3A5-8145-292D4BE9239A}"/>
                  </a:ext>
                </a:extLst>
              </p:cNvPr>
              <p:cNvPicPr/>
              <p:nvPr/>
            </p:nvPicPr>
            <p:blipFill>
              <a:blip r:embed="rId74"/>
              <a:stretch>
                <a:fillRect/>
              </a:stretch>
            </p:blipFill>
            <p:spPr>
              <a:xfrm>
                <a:off x="8463225" y="5878712"/>
                <a:ext cx="18000" cy="18000"/>
              </a:xfrm>
              <a:prstGeom prst="rect">
                <a:avLst/>
              </a:prstGeom>
            </p:spPr>
          </p:pic>
        </mc:Fallback>
      </mc:AlternateContent>
    </p:spTree>
    <p:extLst>
      <p:ext uri="{BB962C8B-B14F-4D97-AF65-F5344CB8AC3E}">
        <p14:creationId xmlns:p14="http://schemas.microsoft.com/office/powerpoint/2010/main" val="3936884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BBC8A9-4D0B-91A6-AF22-A6ECF01A0058}"/>
                  </a:ext>
                </a:extLst>
              </p14:cNvPr>
              <p14:cNvContentPartPr/>
              <p14:nvPr/>
            </p14:nvContentPartPr>
            <p14:xfrm>
              <a:off x="1682103" y="3657457"/>
              <a:ext cx="360" cy="360"/>
            </p14:xfrm>
          </p:contentPart>
        </mc:Choice>
        <mc:Fallback xmlns="">
          <p:pic>
            <p:nvPicPr>
              <p:cNvPr id="4" name="Ink 3">
                <a:extLst>
                  <a:ext uri="{FF2B5EF4-FFF2-40B4-BE49-F238E27FC236}">
                    <a16:creationId xmlns:a16="http://schemas.microsoft.com/office/drawing/2014/main" id="{1DBBC8A9-4D0B-91A6-AF22-A6ECF01A0058}"/>
                  </a:ext>
                </a:extLst>
              </p:cNvPr>
              <p:cNvPicPr/>
              <p:nvPr/>
            </p:nvPicPr>
            <p:blipFill>
              <a:blip r:embed="rId3"/>
              <a:stretch>
                <a:fillRect/>
              </a:stretch>
            </p:blipFill>
            <p:spPr>
              <a:xfrm>
                <a:off x="1673103" y="3648457"/>
                <a:ext cx="18000" cy="18000"/>
              </a:xfrm>
              <a:prstGeom prst="rect">
                <a:avLst/>
              </a:prstGeom>
            </p:spPr>
          </p:pic>
        </mc:Fallback>
      </mc:AlternateContent>
      <p:pic>
        <p:nvPicPr>
          <p:cNvPr id="7" name="Picture 6">
            <a:extLst>
              <a:ext uri="{FF2B5EF4-FFF2-40B4-BE49-F238E27FC236}">
                <a16:creationId xmlns:a16="http://schemas.microsoft.com/office/drawing/2014/main" id="{B8B79973-C1FC-1AF8-E50E-020D77960DDC}"/>
              </a:ext>
            </a:extLst>
          </p:cNvPr>
          <p:cNvPicPr>
            <a:picLocks noChangeAspect="1"/>
          </p:cNvPicPr>
          <p:nvPr/>
        </p:nvPicPr>
        <p:blipFill>
          <a:blip r:embed="rId4"/>
          <a:stretch>
            <a:fillRect/>
          </a:stretch>
        </p:blipFill>
        <p:spPr>
          <a:xfrm>
            <a:off x="1285870" y="560272"/>
            <a:ext cx="9316750" cy="4267796"/>
          </a:xfrm>
          <a:prstGeom prst="rect">
            <a:avLst/>
          </a:prstGeom>
        </p:spPr>
      </p:pic>
    </p:spTree>
    <p:extLst>
      <p:ext uri="{BB962C8B-B14F-4D97-AF65-F5344CB8AC3E}">
        <p14:creationId xmlns:p14="http://schemas.microsoft.com/office/powerpoint/2010/main" val="1533740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E29DE80-3DE8-D27B-1077-81C81D86E1B6}"/>
                  </a:ext>
                </a:extLst>
              </p14:cNvPr>
              <p14:cNvContentPartPr/>
              <p14:nvPr/>
            </p14:nvContentPartPr>
            <p14:xfrm>
              <a:off x="4226943" y="2786257"/>
              <a:ext cx="360" cy="360"/>
            </p14:xfrm>
          </p:contentPart>
        </mc:Choice>
        <mc:Fallback xmlns="">
          <p:pic>
            <p:nvPicPr>
              <p:cNvPr id="2" name="Ink 1">
                <a:extLst>
                  <a:ext uri="{FF2B5EF4-FFF2-40B4-BE49-F238E27FC236}">
                    <a16:creationId xmlns:a16="http://schemas.microsoft.com/office/drawing/2014/main" id="{5E29DE80-3DE8-D27B-1077-81C81D86E1B6}"/>
                  </a:ext>
                </a:extLst>
              </p:cNvPr>
              <p:cNvPicPr/>
              <p:nvPr/>
            </p:nvPicPr>
            <p:blipFill>
              <a:blip r:embed="rId3"/>
              <a:stretch>
                <a:fillRect/>
              </a:stretch>
            </p:blipFill>
            <p:spPr>
              <a:xfrm>
                <a:off x="4217943" y="2777257"/>
                <a:ext cx="18000" cy="18000"/>
              </a:xfrm>
              <a:prstGeom prst="rect">
                <a:avLst/>
              </a:prstGeom>
            </p:spPr>
          </p:pic>
        </mc:Fallback>
      </mc:AlternateContent>
      <p:pic>
        <p:nvPicPr>
          <p:cNvPr id="4" name="Picture 3">
            <a:extLst>
              <a:ext uri="{FF2B5EF4-FFF2-40B4-BE49-F238E27FC236}">
                <a16:creationId xmlns:a16="http://schemas.microsoft.com/office/drawing/2014/main" id="{B58179B6-517A-5CB5-9568-6F87659E7EF5}"/>
              </a:ext>
            </a:extLst>
          </p:cNvPr>
          <p:cNvPicPr>
            <a:picLocks noChangeAspect="1"/>
          </p:cNvPicPr>
          <p:nvPr/>
        </p:nvPicPr>
        <p:blipFill>
          <a:blip r:embed="rId4"/>
          <a:stretch>
            <a:fillRect/>
          </a:stretch>
        </p:blipFill>
        <p:spPr>
          <a:xfrm>
            <a:off x="323180" y="123595"/>
            <a:ext cx="9856518" cy="5325323"/>
          </a:xfrm>
          <a:prstGeom prst="rect">
            <a:avLst/>
          </a:prstGeom>
        </p:spPr>
      </p:pic>
      <p:sp>
        <p:nvSpPr>
          <p:cNvPr id="5" name="TextBox 4">
            <a:extLst>
              <a:ext uri="{FF2B5EF4-FFF2-40B4-BE49-F238E27FC236}">
                <a16:creationId xmlns:a16="http://schemas.microsoft.com/office/drawing/2014/main" id="{A2E08A4F-4520-1F32-1257-BDFA8FCE76CD}"/>
              </a:ext>
            </a:extLst>
          </p:cNvPr>
          <p:cNvSpPr txBox="1"/>
          <p:nvPr/>
        </p:nvSpPr>
        <p:spPr>
          <a:xfrm>
            <a:off x="3694921" y="5756988"/>
            <a:ext cx="4366727" cy="369332"/>
          </a:xfrm>
          <a:prstGeom prst="rect">
            <a:avLst/>
          </a:prstGeom>
          <a:noFill/>
          <a:ln w="28575">
            <a:solidFill>
              <a:schemeClr val="accent2"/>
            </a:solidFill>
          </a:ln>
        </p:spPr>
        <p:txBody>
          <a:bodyPr wrap="square" rtlCol="0">
            <a:spAutoFit/>
          </a:bodyPr>
          <a:lstStyle/>
          <a:p>
            <a:r>
              <a:rPr lang="en-US" dirty="0"/>
              <a:t>Using running average from training in test </a:t>
            </a:r>
            <a:endParaRPr lang="en-AU" dirty="0"/>
          </a:p>
        </p:txBody>
      </p:sp>
    </p:spTree>
    <p:extLst>
      <p:ext uri="{BB962C8B-B14F-4D97-AF65-F5344CB8AC3E}">
        <p14:creationId xmlns:p14="http://schemas.microsoft.com/office/powerpoint/2010/main" val="1153054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EFB05-DC7A-BD58-C5FF-0D57161F4706}"/>
              </a:ext>
            </a:extLst>
          </p:cNvPr>
          <p:cNvPicPr>
            <a:picLocks noChangeAspect="1"/>
          </p:cNvPicPr>
          <p:nvPr/>
        </p:nvPicPr>
        <p:blipFill>
          <a:blip r:embed="rId2"/>
          <a:stretch>
            <a:fillRect/>
          </a:stretch>
        </p:blipFill>
        <p:spPr>
          <a:xfrm>
            <a:off x="527397" y="608678"/>
            <a:ext cx="10050278" cy="5468113"/>
          </a:xfrm>
          <a:prstGeom prst="rect">
            <a:avLst/>
          </a:prstGeom>
        </p:spPr>
      </p:pic>
    </p:spTree>
    <p:extLst>
      <p:ext uri="{BB962C8B-B14F-4D97-AF65-F5344CB8AC3E}">
        <p14:creationId xmlns:p14="http://schemas.microsoft.com/office/powerpoint/2010/main" val="3455178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D0F4FA-ACB9-3798-D26D-A3EA408C716F}"/>
              </a:ext>
            </a:extLst>
          </p:cNvPr>
          <p:cNvSpPr txBox="1"/>
          <p:nvPr/>
        </p:nvSpPr>
        <p:spPr>
          <a:xfrm>
            <a:off x="152400" y="68300"/>
            <a:ext cx="5003320" cy="369332"/>
          </a:xfrm>
          <a:prstGeom prst="rect">
            <a:avLst/>
          </a:prstGeom>
          <a:noFill/>
          <a:ln w="28575">
            <a:solidFill>
              <a:schemeClr val="accent2"/>
            </a:solidFill>
          </a:ln>
        </p:spPr>
        <p:txBody>
          <a:bodyPr wrap="square" rtlCol="0">
            <a:spAutoFit/>
          </a:bodyPr>
          <a:lstStyle/>
          <a:p>
            <a:r>
              <a:rPr lang="en-US" dirty="0"/>
              <a:t>If C = 2, softmax reduces to logistic regression</a:t>
            </a:r>
            <a:endParaRPr lang="en-A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C78131-6F80-C203-2DBE-8C26E8620967}"/>
                  </a:ext>
                </a:extLst>
              </p:cNvPr>
              <p:cNvSpPr txBox="1"/>
              <p:nvPr/>
            </p:nvSpPr>
            <p:spPr>
              <a:xfrm>
                <a:off x="1296119" y="312458"/>
                <a:ext cx="1550598"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chemeClr val="accent1"/>
                              </a:solidFill>
                              <a:latin typeface="Cambria Math" panose="02040503050406030204" pitchFamily="18" charset="0"/>
                            </a:rPr>
                          </m:ctrlPr>
                        </m:fPr>
                        <m:num>
                          <m:r>
                            <a:rPr lang="en-US" altLang="zh-CN" sz="1800" b="0" i="1" smtClean="0">
                              <a:solidFill>
                                <a:schemeClr val="accent1"/>
                              </a:solidFill>
                              <a:latin typeface="Cambria Math" panose="02040503050406030204" pitchFamily="18" charset="0"/>
                            </a:rPr>
                            <m:t>1</m:t>
                          </m:r>
                        </m:num>
                        <m:den>
                          <m:r>
                            <a:rPr lang="en-US" altLang="zh-CN" sz="1800" b="0" i="1" smtClean="0">
                              <a:solidFill>
                                <a:schemeClr val="accent1"/>
                              </a:solidFill>
                              <a:latin typeface="Cambria Math" panose="02040503050406030204" pitchFamily="18" charset="0"/>
                            </a:rPr>
                            <m:t>1+ </m:t>
                          </m:r>
                          <m:sSup>
                            <m:sSupPr>
                              <m:ctrlPr>
                                <a:rPr lang="en-US" altLang="zh-CN" sz="1800" i="1" smtClean="0">
                                  <a:solidFill>
                                    <a:schemeClr val="accent1"/>
                                  </a:solidFill>
                                  <a:latin typeface="Cambria Math" panose="02040503050406030204" pitchFamily="18" charset="0"/>
                                </a:rPr>
                              </m:ctrlPr>
                            </m:sSupPr>
                            <m:e>
                              <m:r>
                                <a:rPr lang="en-US" altLang="zh-CN" sz="1800" b="0" i="1" smtClean="0">
                                  <a:solidFill>
                                    <a:schemeClr val="accent1"/>
                                  </a:solidFill>
                                  <a:latin typeface="Cambria Math" panose="02040503050406030204" pitchFamily="18" charset="0"/>
                                </a:rPr>
                                <m:t>𝑒</m:t>
                              </m:r>
                            </m:e>
                            <m:sup>
                              <m:r>
                                <a:rPr lang="en-US" altLang="zh-CN" sz="1800" b="0" i="1" smtClean="0">
                                  <a:solidFill>
                                    <a:schemeClr val="accent1"/>
                                  </a:solidFill>
                                  <a:latin typeface="Cambria Math" panose="02040503050406030204" pitchFamily="18" charset="0"/>
                                </a:rPr>
                                <m:t>−</m:t>
                              </m:r>
                              <m:r>
                                <a:rPr lang="en-US" altLang="zh-CN" sz="1800" b="0" i="1" smtClean="0">
                                  <a:solidFill>
                                    <a:schemeClr val="accent1"/>
                                  </a:solidFill>
                                  <a:latin typeface="Cambria Math" panose="02040503050406030204" pitchFamily="18" charset="0"/>
                                </a:rPr>
                                <m:t>𝑧</m:t>
                              </m:r>
                            </m:sup>
                          </m:sSup>
                        </m:den>
                      </m:f>
                    </m:oMath>
                  </m:oMathPara>
                </a14:m>
                <a:endParaRPr lang="en-AU" dirty="0"/>
              </a:p>
            </p:txBody>
          </p:sp>
        </mc:Choice>
        <mc:Fallback xmlns="">
          <p:sp>
            <p:nvSpPr>
              <p:cNvPr id="4" name="TextBox 3">
                <a:extLst>
                  <a:ext uri="{FF2B5EF4-FFF2-40B4-BE49-F238E27FC236}">
                    <a16:creationId xmlns:a16="http://schemas.microsoft.com/office/drawing/2014/main" id="{EAC78131-6F80-C203-2DBE-8C26E8620967}"/>
                  </a:ext>
                </a:extLst>
              </p:cNvPr>
              <p:cNvSpPr txBox="1">
                <a:spLocks noRot="1" noChangeAspect="1" noMove="1" noResize="1" noEditPoints="1" noAdjustHandles="1" noChangeArrowheads="1" noChangeShapeType="1" noTextEdit="1"/>
              </p:cNvSpPr>
              <p:nvPr/>
            </p:nvSpPr>
            <p:spPr>
              <a:xfrm>
                <a:off x="1296119" y="312458"/>
                <a:ext cx="1550598" cy="617348"/>
              </a:xfrm>
              <a:prstGeom prst="rect">
                <a:avLst/>
              </a:prstGeom>
              <a:blipFill>
                <a:blip r:embed="rId2"/>
                <a:stretch>
                  <a:fillRect/>
                </a:stretch>
              </a:blipFill>
            </p:spPr>
            <p:txBody>
              <a:bodyPr/>
              <a:lstStyle/>
              <a:p>
                <a:r>
                  <a:rPr lang="en-AU">
                    <a:noFill/>
                  </a:rPr>
                  <a:t> </a:t>
                </a:r>
              </a:p>
            </p:txBody>
          </p:sp>
        </mc:Fallback>
      </mc:AlternateContent>
      <p:sp>
        <p:nvSpPr>
          <p:cNvPr id="5" name="TextBox 4">
            <a:extLst>
              <a:ext uri="{FF2B5EF4-FFF2-40B4-BE49-F238E27FC236}">
                <a16:creationId xmlns:a16="http://schemas.microsoft.com/office/drawing/2014/main" id="{9713B4F0-55F3-7468-AF16-F6B9CDB99F66}"/>
              </a:ext>
            </a:extLst>
          </p:cNvPr>
          <p:cNvSpPr txBox="1"/>
          <p:nvPr/>
        </p:nvSpPr>
        <p:spPr>
          <a:xfrm>
            <a:off x="345056" y="508044"/>
            <a:ext cx="1321999" cy="369332"/>
          </a:xfrm>
          <a:prstGeom prst="rect">
            <a:avLst/>
          </a:prstGeom>
          <a:noFill/>
        </p:spPr>
        <p:txBody>
          <a:bodyPr wrap="square" rtlCol="0">
            <a:spAutoFit/>
          </a:bodyPr>
          <a:lstStyle/>
          <a:p>
            <a:r>
              <a:rPr lang="en-US" dirty="0"/>
              <a:t>P(y =1):</a:t>
            </a:r>
            <a:endParaRPr lang="en-A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23E7E5-30F7-AF22-2C6D-8702F71F9698}"/>
                  </a:ext>
                </a:extLst>
              </p:cNvPr>
              <p:cNvSpPr txBox="1"/>
              <p:nvPr/>
            </p:nvSpPr>
            <p:spPr>
              <a:xfrm>
                <a:off x="1296119" y="929806"/>
                <a:ext cx="1550598" cy="6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solidFill>
                                <a:schemeClr val="accent1"/>
                              </a:solidFill>
                              <a:latin typeface="Cambria Math" panose="02040503050406030204" pitchFamily="18" charset="0"/>
                            </a:rPr>
                          </m:ctrlPr>
                        </m:fPr>
                        <m:num>
                          <m:sSup>
                            <m:sSupPr>
                              <m:ctrlPr>
                                <a:rPr lang="en-US" altLang="zh-CN" i="1">
                                  <a:solidFill>
                                    <a:schemeClr val="accent1"/>
                                  </a:solidFill>
                                  <a:latin typeface="Cambria Math" panose="02040503050406030204" pitchFamily="18" charset="0"/>
                                </a:rPr>
                              </m:ctrlPr>
                            </m:sSupPr>
                            <m:e>
                              <m:r>
                                <a:rPr lang="en-US" altLang="zh-CN" i="1">
                                  <a:solidFill>
                                    <a:schemeClr val="accent1"/>
                                  </a:solidFill>
                                  <a:latin typeface="Cambria Math" panose="02040503050406030204" pitchFamily="18" charset="0"/>
                                </a:rPr>
                                <m:t>𝑒</m:t>
                              </m:r>
                            </m:e>
                            <m:sup>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𝑧</m:t>
                              </m:r>
                            </m:sup>
                          </m:sSup>
                        </m:num>
                        <m:den>
                          <m:r>
                            <a:rPr lang="en-US" altLang="zh-CN" sz="1800" b="0" i="1" smtClean="0">
                              <a:solidFill>
                                <a:schemeClr val="accent1"/>
                              </a:solidFill>
                              <a:latin typeface="Cambria Math" panose="02040503050406030204" pitchFamily="18" charset="0"/>
                            </a:rPr>
                            <m:t>1+ </m:t>
                          </m:r>
                          <m:sSup>
                            <m:sSupPr>
                              <m:ctrlPr>
                                <a:rPr lang="en-US" altLang="zh-CN" sz="1800" i="1" smtClean="0">
                                  <a:solidFill>
                                    <a:schemeClr val="accent1"/>
                                  </a:solidFill>
                                  <a:latin typeface="Cambria Math" panose="02040503050406030204" pitchFamily="18" charset="0"/>
                                </a:rPr>
                              </m:ctrlPr>
                            </m:sSupPr>
                            <m:e>
                              <m:r>
                                <a:rPr lang="en-US" altLang="zh-CN" sz="1800" b="0" i="1" smtClean="0">
                                  <a:solidFill>
                                    <a:schemeClr val="accent1"/>
                                  </a:solidFill>
                                  <a:latin typeface="Cambria Math" panose="02040503050406030204" pitchFamily="18" charset="0"/>
                                </a:rPr>
                                <m:t>𝑒</m:t>
                              </m:r>
                            </m:e>
                            <m:sup>
                              <m:r>
                                <a:rPr lang="en-US" altLang="zh-CN" sz="1800" b="0" i="1" smtClean="0">
                                  <a:solidFill>
                                    <a:schemeClr val="accent1"/>
                                  </a:solidFill>
                                  <a:latin typeface="Cambria Math" panose="02040503050406030204" pitchFamily="18" charset="0"/>
                                </a:rPr>
                                <m:t>−</m:t>
                              </m:r>
                              <m:r>
                                <a:rPr lang="en-US" altLang="zh-CN" sz="1800" b="0" i="1" smtClean="0">
                                  <a:solidFill>
                                    <a:schemeClr val="accent1"/>
                                  </a:solidFill>
                                  <a:latin typeface="Cambria Math" panose="02040503050406030204" pitchFamily="18" charset="0"/>
                                </a:rPr>
                                <m:t>𝑧</m:t>
                              </m:r>
                            </m:sup>
                          </m:sSup>
                        </m:den>
                      </m:f>
                    </m:oMath>
                  </m:oMathPara>
                </a14:m>
                <a:endParaRPr lang="en-AU" dirty="0"/>
              </a:p>
            </p:txBody>
          </p:sp>
        </mc:Choice>
        <mc:Fallback xmlns="">
          <p:sp>
            <p:nvSpPr>
              <p:cNvPr id="6" name="TextBox 5">
                <a:extLst>
                  <a:ext uri="{FF2B5EF4-FFF2-40B4-BE49-F238E27FC236}">
                    <a16:creationId xmlns:a16="http://schemas.microsoft.com/office/drawing/2014/main" id="{E723E7E5-30F7-AF22-2C6D-8702F71F9698}"/>
                  </a:ext>
                </a:extLst>
              </p:cNvPr>
              <p:cNvSpPr txBox="1">
                <a:spLocks noRot="1" noChangeAspect="1" noMove="1" noResize="1" noEditPoints="1" noAdjustHandles="1" noChangeArrowheads="1" noChangeShapeType="1" noTextEdit="1"/>
              </p:cNvSpPr>
              <p:nvPr/>
            </p:nvSpPr>
            <p:spPr>
              <a:xfrm>
                <a:off x="1296119" y="929806"/>
                <a:ext cx="1550598" cy="641201"/>
              </a:xfrm>
              <a:prstGeom prst="rect">
                <a:avLst/>
              </a:prstGeom>
              <a:blipFill>
                <a:blip r:embed="rId3"/>
                <a:stretch>
                  <a:fillRect/>
                </a:stretch>
              </a:blipFill>
            </p:spPr>
            <p:txBody>
              <a:bodyPr/>
              <a:lstStyle/>
              <a:p>
                <a:r>
                  <a:rPr lang="en-AU">
                    <a:noFill/>
                  </a:rPr>
                  <a:t> </a:t>
                </a:r>
              </a:p>
            </p:txBody>
          </p:sp>
        </mc:Fallback>
      </mc:AlternateContent>
      <p:sp>
        <p:nvSpPr>
          <p:cNvPr id="7" name="TextBox 6">
            <a:extLst>
              <a:ext uri="{FF2B5EF4-FFF2-40B4-BE49-F238E27FC236}">
                <a16:creationId xmlns:a16="http://schemas.microsoft.com/office/drawing/2014/main" id="{A26B9695-D046-3A57-4B4F-2A16494E2854}"/>
              </a:ext>
            </a:extLst>
          </p:cNvPr>
          <p:cNvSpPr txBox="1"/>
          <p:nvPr/>
        </p:nvSpPr>
        <p:spPr>
          <a:xfrm>
            <a:off x="345056" y="993477"/>
            <a:ext cx="1321999" cy="369332"/>
          </a:xfrm>
          <a:prstGeom prst="rect">
            <a:avLst/>
          </a:prstGeom>
          <a:noFill/>
        </p:spPr>
        <p:txBody>
          <a:bodyPr wrap="square" rtlCol="0">
            <a:spAutoFit/>
          </a:bodyPr>
          <a:lstStyle/>
          <a:p>
            <a:r>
              <a:rPr lang="en-US" dirty="0"/>
              <a:t>P(y =0):</a:t>
            </a:r>
            <a:endParaRPr lang="en-AU" dirty="0"/>
          </a:p>
        </p:txBody>
      </p:sp>
      <p:pic>
        <p:nvPicPr>
          <p:cNvPr id="9" name="Picture 8">
            <a:extLst>
              <a:ext uri="{FF2B5EF4-FFF2-40B4-BE49-F238E27FC236}">
                <a16:creationId xmlns:a16="http://schemas.microsoft.com/office/drawing/2014/main" id="{FC19B949-4CE8-5770-0E73-D5065A5D9F9B}"/>
              </a:ext>
            </a:extLst>
          </p:cNvPr>
          <p:cNvPicPr>
            <a:picLocks noChangeAspect="1"/>
          </p:cNvPicPr>
          <p:nvPr/>
        </p:nvPicPr>
        <p:blipFill>
          <a:blip r:embed="rId4"/>
          <a:stretch>
            <a:fillRect/>
          </a:stretch>
        </p:blipFill>
        <p:spPr>
          <a:xfrm>
            <a:off x="2485486" y="1466098"/>
            <a:ext cx="9612066" cy="5391902"/>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42BC9BD-16F6-F299-60C4-3307A0A7FCDD}"/>
                  </a:ext>
                </a:extLst>
              </p14:cNvPr>
              <p14:cNvContentPartPr/>
              <p14:nvPr/>
            </p14:nvContentPartPr>
            <p14:xfrm>
              <a:off x="3320823" y="3191257"/>
              <a:ext cx="3547440" cy="1011240"/>
            </p14:xfrm>
          </p:contentPart>
        </mc:Choice>
        <mc:Fallback xmlns="">
          <p:pic>
            <p:nvPicPr>
              <p:cNvPr id="11" name="Ink 10">
                <a:extLst>
                  <a:ext uri="{FF2B5EF4-FFF2-40B4-BE49-F238E27FC236}">
                    <a16:creationId xmlns:a16="http://schemas.microsoft.com/office/drawing/2014/main" id="{542BC9BD-16F6-F299-60C4-3307A0A7FCDD}"/>
                  </a:ext>
                </a:extLst>
              </p:cNvPr>
              <p:cNvPicPr/>
              <p:nvPr/>
            </p:nvPicPr>
            <p:blipFill>
              <a:blip r:embed="rId6"/>
              <a:stretch>
                <a:fillRect/>
              </a:stretch>
            </p:blipFill>
            <p:spPr>
              <a:xfrm>
                <a:off x="3312183" y="3182257"/>
                <a:ext cx="3565080" cy="1028880"/>
              </a:xfrm>
              <a:prstGeom prst="rect">
                <a:avLst/>
              </a:prstGeom>
            </p:spPr>
          </p:pic>
        </mc:Fallback>
      </mc:AlternateContent>
    </p:spTree>
    <p:extLst>
      <p:ext uri="{BB962C8B-B14F-4D97-AF65-F5344CB8AC3E}">
        <p14:creationId xmlns:p14="http://schemas.microsoft.com/office/powerpoint/2010/main" val="1674289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90631-6F12-904F-66C1-D91D357A9C02}"/>
              </a:ext>
            </a:extLst>
          </p:cNvPr>
          <p:cNvPicPr>
            <a:picLocks noChangeAspect="1"/>
          </p:cNvPicPr>
          <p:nvPr/>
        </p:nvPicPr>
        <p:blipFill>
          <a:blip r:embed="rId2"/>
          <a:stretch>
            <a:fillRect/>
          </a:stretch>
        </p:blipFill>
        <p:spPr>
          <a:xfrm>
            <a:off x="657166" y="459394"/>
            <a:ext cx="9859751" cy="461074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E8D7B9-143C-81C0-152B-291E16A086A4}"/>
                  </a:ext>
                </a:extLst>
              </p14:cNvPr>
              <p14:cNvContentPartPr/>
              <p14:nvPr/>
            </p14:nvContentPartPr>
            <p14:xfrm>
              <a:off x="3337545" y="3358712"/>
              <a:ext cx="1777320" cy="775800"/>
            </p14:xfrm>
          </p:contentPart>
        </mc:Choice>
        <mc:Fallback xmlns="">
          <p:pic>
            <p:nvPicPr>
              <p:cNvPr id="4" name="Ink 3">
                <a:extLst>
                  <a:ext uri="{FF2B5EF4-FFF2-40B4-BE49-F238E27FC236}">
                    <a16:creationId xmlns:a16="http://schemas.microsoft.com/office/drawing/2014/main" id="{03E8D7B9-143C-81C0-152B-291E16A086A4}"/>
                  </a:ext>
                </a:extLst>
              </p:cNvPr>
              <p:cNvPicPr/>
              <p:nvPr/>
            </p:nvPicPr>
            <p:blipFill>
              <a:blip r:embed="rId4"/>
              <a:stretch>
                <a:fillRect/>
              </a:stretch>
            </p:blipFill>
            <p:spPr>
              <a:xfrm>
                <a:off x="3328905" y="3349712"/>
                <a:ext cx="1794960" cy="79344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7BD5C-A08E-B223-1BAA-B9BD4ACEE775}"/>
                  </a:ext>
                </a:extLst>
              </p:cNvPr>
              <p:cNvSpPr txBox="1"/>
              <p:nvPr/>
            </p:nvSpPr>
            <p:spPr>
              <a:xfrm>
                <a:off x="6096000" y="4450702"/>
                <a:ext cx="2584579" cy="381130"/>
              </a:xfrm>
              <a:prstGeom prst="rect">
                <a:avLst/>
              </a:prstGeom>
              <a:noFill/>
              <a:ln w="28575">
                <a:solidFill>
                  <a:schemeClr val="accent2"/>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𝑑𝑍</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𝑌</m:t>
                      </m:r>
                    </m:oMath>
                  </m:oMathPara>
                </a14:m>
                <a:endParaRPr lang="en-AU" dirty="0"/>
              </a:p>
            </p:txBody>
          </p:sp>
        </mc:Choice>
        <mc:Fallback xmlns="">
          <p:sp>
            <p:nvSpPr>
              <p:cNvPr id="5" name="TextBox 4">
                <a:extLst>
                  <a:ext uri="{FF2B5EF4-FFF2-40B4-BE49-F238E27FC236}">
                    <a16:creationId xmlns:a16="http://schemas.microsoft.com/office/drawing/2014/main" id="{4F87BD5C-A08E-B223-1BAA-B9BD4ACEE775}"/>
                  </a:ext>
                </a:extLst>
              </p:cNvPr>
              <p:cNvSpPr txBox="1">
                <a:spLocks noRot="1" noChangeAspect="1" noMove="1" noResize="1" noEditPoints="1" noAdjustHandles="1" noChangeArrowheads="1" noChangeShapeType="1" noTextEdit="1"/>
              </p:cNvSpPr>
              <p:nvPr/>
            </p:nvSpPr>
            <p:spPr>
              <a:xfrm>
                <a:off x="6096000" y="4450702"/>
                <a:ext cx="2584579" cy="381130"/>
              </a:xfrm>
              <a:prstGeom prst="rect">
                <a:avLst/>
              </a:prstGeom>
              <a:blipFill>
                <a:blip r:embed="rId5"/>
                <a:stretch>
                  <a:fillRect/>
                </a:stretch>
              </a:blipFill>
              <a:ln w="28575">
                <a:solidFill>
                  <a:schemeClr val="accent2"/>
                </a:solidFill>
              </a:ln>
            </p:spPr>
            <p:txBody>
              <a:bodyPr/>
              <a:lstStyle/>
              <a:p>
                <a:r>
                  <a:rPr lang="en-AU">
                    <a:noFill/>
                  </a:rPr>
                  <a:t> </a:t>
                </a:r>
              </a:p>
            </p:txBody>
          </p:sp>
        </mc:Fallback>
      </mc:AlternateContent>
      <p:sp>
        <p:nvSpPr>
          <p:cNvPr id="6" name="TextBox 5">
            <a:extLst>
              <a:ext uri="{FF2B5EF4-FFF2-40B4-BE49-F238E27FC236}">
                <a16:creationId xmlns:a16="http://schemas.microsoft.com/office/drawing/2014/main" id="{61C725E8-0CFD-77E2-FECB-56EE0D9E6750}"/>
              </a:ext>
            </a:extLst>
          </p:cNvPr>
          <p:cNvSpPr txBox="1"/>
          <p:nvPr/>
        </p:nvSpPr>
        <p:spPr>
          <a:xfrm>
            <a:off x="6096000" y="5004624"/>
            <a:ext cx="5523781" cy="369332"/>
          </a:xfrm>
          <a:prstGeom prst="rect">
            <a:avLst/>
          </a:prstGeom>
          <a:noFill/>
          <a:ln w="28575">
            <a:solidFill>
              <a:schemeClr val="accent2"/>
            </a:solidFill>
          </a:ln>
        </p:spPr>
        <p:txBody>
          <a:bodyPr wrap="square" rtlCol="0">
            <a:spAutoFit/>
          </a:bodyPr>
          <a:lstStyle>
            <a:defPPr>
              <a:defRPr lang="en-US"/>
            </a:defPPr>
            <a:lvl1pPr>
              <a:defRPr i="1">
                <a:latin typeface="Cambria Math" panose="02040503050406030204" pitchFamily="18" charset="0"/>
              </a:defRPr>
            </a:lvl1pPr>
          </a:lstStyle>
          <a:p>
            <a:r>
              <a:rPr lang="en-US" i="0" dirty="0">
                <a:latin typeface="+mj-lt"/>
              </a:rPr>
              <a:t>same as using logistic regression as the last layer ! </a:t>
            </a:r>
            <a:endParaRPr lang="en-AU" i="0" dirty="0">
              <a:latin typeface="+mj-lt"/>
            </a:endParaRPr>
          </a:p>
        </p:txBody>
      </p:sp>
    </p:spTree>
    <p:extLst>
      <p:ext uri="{BB962C8B-B14F-4D97-AF65-F5344CB8AC3E}">
        <p14:creationId xmlns:p14="http://schemas.microsoft.com/office/powerpoint/2010/main" val="2434446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8FF115-0A68-5A8B-D22F-B570282661D7}"/>
              </a:ext>
            </a:extLst>
          </p:cNvPr>
          <p:cNvPicPr>
            <a:picLocks noChangeAspect="1"/>
          </p:cNvPicPr>
          <p:nvPr/>
        </p:nvPicPr>
        <p:blipFill>
          <a:blip r:embed="rId2"/>
          <a:stretch>
            <a:fillRect/>
          </a:stretch>
        </p:blipFill>
        <p:spPr>
          <a:xfrm>
            <a:off x="988075" y="881262"/>
            <a:ext cx="9069066" cy="3705742"/>
          </a:xfrm>
          <a:prstGeom prst="rect">
            <a:avLst/>
          </a:prstGeom>
        </p:spPr>
      </p:pic>
    </p:spTree>
    <p:extLst>
      <p:ext uri="{BB962C8B-B14F-4D97-AF65-F5344CB8AC3E}">
        <p14:creationId xmlns:p14="http://schemas.microsoft.com/office/powerpoint/2010/main" val="817959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6E644E-D8FD-9966-01A2-2B6DAB6511F6}"/>
              </a:ext>
            </a:extLst>
          </p:cNvPr>
          <p:cNvPicPr>
            <a:picLocks noChangeAspect="1"/>
          </p:cNvPicPr>
          <p:nvPr/>
        </p:nvPicPr>
        <p:blipFill>
          <a:blip r:embed="rId2"/>
          <a:stretch>
            <a:fillRect/>
          </a:stretch>
        </p:blipFill>
        <p:spPr>
          <a:xfrm>
            <a:off x="1128692" y="368249"/>
            <a:ext cx="6725589" cy="1152686"/>
          </a:xfrm>
          <a:prstGeom prst="rect">
            <a:avLst/>
          </a:prstGeom>
        </p:spPr>
      </p:pic>
      <p:pic>
        <p:nvPicPr>
          <p:cNvPr id="7" name="Picture 6">
            <a:extLst>
              <a:ext uri="{FF2B5EF4-FFF2-40B4-BE49-F238E27FC236}">
                <a16:creationId xmlns:a16="http://schemas.microsoft.com/office/drawing/2014/main" id="{5F9440F9-A401-789F-A955-8AC61DC1A0D4}"/>
              </a:ext>
            </a:extLst>
          </p:cNvPr>
          <p:cNvPicPr>
            <a:picLocks noChangeAspect="1"/>
          </p:cNvPicPr>
          <p:nvPr/>
        </p:nvPicPr>
        <p:blipFill>
          <a:blip r:embed="rId3"/>
          <a:stretch>
            <a:fillRect/>
          </a:stretch>
        </p:blipFill>
        <p:spPr>
          <a:xfrm>
            <a:off x="1372732" y="2088641"/>
            <a:ext cx="5668166" cy="2991267"/>
          </a:xfrm>
          <a:prstGeom prst="rect">
            <a:avLst/>
          </a:prstGeom>
        </p:spPr>
      </p:pic>
    </p:spTree>
    <p:extLst>
      <p:ext uri="{BB962C8B-B14F-4D97-AF65-F5344CB8AC3E}">
        <p14:creationId xmlns:p14="http://schemas.microsoft.com/office/powerpoint/2010/main" val="237748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B2CEC-731A-26F1-C85E-54F057687BF1}"/>
              </a:ext>
            </a:extLst>
          </p:cNvPr>
          <p:cNvPicPr>
            <a:picLocks noChangeAspect="1"/>
          </p:cNvPicPr>
          <p:nvPr/>
        </p:nvPicPr>
        <p:blipFill>
          <a:blip r:embed="rId2"/>
          <a:stretch>
            <a:fillRect/>
          </a:stretch>
        </p:blipFill>
        <p:spPr>
          <a:xfrm>
            <a:off x="952715" y="433293"/>
            <a:ext cx="8909741" cy="5991414"/>
          </a:xfrm>
          <a:prstGeom prst="rect">
            <a:avLst/>
          </a:prstGeom>
        </p:spPr>
      </p:pic>
      <p:sp>
        <p:nvSpPr>
          <p:cNvPr id="6" name="TextBox 5">
            <a:extLst>
              <a:ext uri="{FF2B5EF4-FFF2-40B4-BE49-F238E27FC236}">
                <a16:creationId xmlns:a16="http://schemas.microsoft.com/office/drawing/2014/main" id="{7D85B093-E315-B629-85B7-FFB27C00CA75}"/>
              </a:ext>
            </a:extLst>
          </p:cNvPr>
          <p:cNvSpPr txBox="1"/>
          <p:nvPr/>
        </p:nvSpPr>
        <p:spPr>
          <a:xfrm>
            <a:off x="233265" y="3326363"/>
            <a:ext cx="1334278" cy="369332"/>
          </a:xfrm>
          <a:prstGeom prst="rect">
            <a:avLst/>
          </a:prstGeom>
          <a:noFill/>
          <a:ln>
            <a:solidFill>
              <a:schemeClr val="accent2"/>
            </a:solidFill>
          </a:ln>
        </p:spPr>
        <p:txBody>
          <a:bodyPr wrap="square" rtlCol="0">
            <a:spAutoFit/>
          </a:bodyPr>
          <a:lstStyle/>
          <a:p>
            <a:r>
              <a:rPr lang="en-AU" dirty="0"/>
              <a:t>Overfitting</a:t>
            </a:r>
          </a:p>
        </p:txBody>
      </p:sp>
      <p:sp>
        <p:nvSpPr>
          <p:cNvPr id="7" name="TextBox 6">
            <a:extLst>
              <a:ext uri="{FF2B5EF4-FFF2-40B4-BE49-F238E27FC236}">
                <a16:creationId xmlns:a16="http://schemas.microsoft.com/office/drawing/2014/main" id="{12771B86-BEA0-C2E1-5B6B-E31897CF616B}"/>
              </a:ext>
            </a:extLst>
          </p:cNvPr>
          <p:cNvSpPr txBox="1"/>
          <p:nvPr/>
        </p:nvSpPr>
        <p:spPr>
          <a:xfrm>
            <a:off x="233265" y="1656343"/>
            <a:ext cx="1334278" cy="369332"/>
          </a:xfrm>
          <a:prstGeom prst="rect">
            <a:avLst/>
          </a:prstGeom>
          <a:noFill/>
          <a:ln>
            <a:solidFill>
              <a:schemeClr val="accent2"/>
            </a:solidFill>
          </a:ln>
        </p:spPr>
        <p:txBody>
          <a:bodyPr wrap="square" rtlCol="0">
            <a:spAutoFit/>
          </a:bodyPr>
          <a:lstStyle/>
          <a:p>
            <a:r>
              <a:rPr lang="en-AU" dirty="0"/>
              <a:t>Underfitting</a:t>
            </a:r>
          </a:p>
        </p:txBody>
      </p:sp>
    </p:spTree>
    <p:extLst>
      <p:ext uri="{BB962C8B-B14F-4D97-AF65-F5344CB8AC3E}">
        <p14:creationId xmlns:p14="http://schemas.microsoft.com/office/powerpoint/2010/main" val="2383961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03FC538-1BDD-6700-4095-F9E673C3E803}"/>
              </a:ext>
            </a:extLst>
          </p:cNvPr>
          <p:cNvGrpSpPr/>
          <p:nvPr/>
        </p:nvGrpSpPr>
        <p:grpSpPr>
          <a:xfrm>
            <a:off x="344979" y="354932"/>
            <a:ext cx="2688789" cy="5348339"/>
            <a:chOff x="867519" y="457748"/>
            <a:chExt cx="2688789" cy="5348339"/>
          </a:xfrm>
        </p:grpSpPr>
        <p:pic>
          <p:nvPicPr>
            <p:cNvPr id="5" name="Picture 4">
              <a:extLst>
                <a:ext uri="{FF2B5EF4-FFF2-40B4-BE49-F238E27FC236}">
                  <a16:creationId xmlns:a16="http://schemas.microsoft.com/office/drawing/2014/main" id="{24306D54-E4D0-2F99-CAA6-6A49D5E2B511}"/>
                </a:ext>
              </a:extLst>
            </p:cNvPr>
            <p:cNvPicPr>
              <a:picLocks noChangeAspect="1"/>
            </p:cNvPicPr>
            <p:nvPr/>
          </p:nvPicPr>
          <p:blipFill>
            <a:blip r:embed="rId2"/>
            <a:stretch>
              <a:fillRect/>
            </a:stretch>
          </p:blipFill>
          <p:spPr>
            <a:xfrm>
              <a:off x="867519" y="457748"/>
              <a:ext cx="2210108" cy="5010849"/>
            </a:xfrm>
            <a:prstGeom prst="rect">
              <a:avLst/>
            </a:prstGeom>
          </p:spPr>
        </p:pic>
        <p:pic>
          <p:nvPicPr>
            <p:cNvPr id="7" name="Picture 6">
              <a:extLst>
                <a:ext uri="{FF2B5EF4-FFF2-40B4-BE49-F238E27FC236}">
                  <a16:creationId xmlns:a16="http://schemas.microsoft.com/office/drawing/2014/main" id="{110A6947-831A-B271-C612-8513719E2B9B}"/>
                </a:ext>
              </a:extLst>
            </p:cNvPr>
            <p:cNvPicPr>
              <a:picLocks noChangeAspect="1"/>
            </p:cNvPicPr>
            <p:nvPr/>
          </p:nvPicPr>
          <p:blipFill>
            <a:blip r:embed="rId3"/>
            <a:stretch>
              <a:fillRect/>
            </a:stretch>
          </p:blipFill>
          <p:spPr>
            <a:xfrm>
              <a:off x="1003252" y="5567929"/>
              <a:ext cx="2553056" cy="238158"/>
            </a:xfrm>
            <a:prstGeom prst="rect">
              <a:avLst/>
            </a:prstGeom>
          </p:spPr>
        </p:pic>
        <p:sp>
          <p:nvSpPr>
            <p:cNvPr id="9" name="Rectangle 8">
              <a:extLst>
                <a:ext uri="{FF2B5EF4-FFF2-40B4-BE49-F238E27FC236}">
                  <a16:creationId xmlns:a16="http://schemas.microsoft.com/office/drawing/2014/main" id="{07E21693-8930-BD54-E2EF-8CFEE47EFF7F}"/>
                </a:ext>
              </a:extLst>
            </p:cNvPr>
            <p:cNvSpPr/>
            <p:nvPr/>
          </p:nvSpPr>
          <p:spPr>
            <a:xfrm>
              <a:off x="1083760" y="941687"/>
              <a:ext cx="1046965" cy="1301181"/>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 name="Group 11">
              <a:extLst>
                <a:ext uri="{FF2B5EF4-FFF2-40B4-BE49-F238E27FC236}">
                  <a16:creationId xmlns:a16="http://schemas.microsoft.com/office/drawing/2014/main" id="{0F463B7F-54B6-0129-738E-518E9EF0B00D}"/>
                </a:ext>
              </a:extLst>
            </p:cNvPr>
            <p:cNvGrpSpPr/>
            <p:nvPr/>
          </p:nvGrpSpPr>
          <p:grpSpPr>
            <a:xfrm>
              <a:off x="2164863" y="1395577"/>
              <a:ext cx="647280" cy="208800"/>
              <a:chOff x="2164863" y="1395577"/>
              <a:chExt cx="647280" cy="208800"/>
            </a:xfrm>
          </p:grpSpPr>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83AD904C-9A22-2CC0-08FB-138A963D626B}"/>
                      </a:ext>
                    </a:extLst>
                  </p14:cNvPr>
                  <p14:cNvContentPartPr/>
                  <p14:nvPr/>
                </p14:nvContentPartPr>
                <p14:xfrm>
                  <a:off x="2164863" y="1438057"/>
                  <a:ext cx="599760" cy="166320"/>
                </p14:xfrm>
              </p:contentPart>
            </mc:Choice>
            <mc:Fallback>
              <p:pic>
                <p:nvPicPr>
                  <p:cNvPr id="10" name="Ink 9">
                    <a:extLst>
                      <a:ext uri="{FF2B5EF4-FFF2-40B4-BE49-F238E27FC236}">
                        <a16:creationId xmlns:a16="http://schemas.microsoft.com/office/drawing/2014/main" id="{83AD904C-9A22-2CC0-08FB-138A963D626B}"/>
                      </a:ext>
                    </a:extLst>
                  </p:cNvPr>
                  <p:cNvPicPr/>
                  <p:nvPr/>
                </p:nvPicPr>
                <p:blipFill>
                  <a:blip r:embed="rId5"/>
                  <a:stretch>
                    <a:fillRect/>
                  </a:stretch>
                </p:blipFill>
                <p:spPr>
                  <a:xfrm>
                    <a:off x="2156223" y="1429417"/>
                    <a:ext cx="6174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8A44A585-4823-0D63-5AEF-1CD2CAE7AB11}"/>
                      </a:ext>
                    </a:extLst>
                  </p14:cNvPr>
                  <p14:cNvContentPartPr/>
                  <p14:nvPr/>
                </p14:nvContentPartPr>
                <p14:xfrm>
                  <a:off x="2708463" y="1395577"/>
                  <a:ext cx="103680" cy="105120"/>
                </p14:xfrm>
              </p:contentPart>
            </mc:Choice>
            <mc:Fallback>
              <p:pic>
                <p:nvPicPr>
                  <p:cNvPr id="11" name="Ink 10">
                    <a:extLst>
                      <a:ext uri="{FF2B5EF4-FFF2-40B4-BE49-F238E27FC236}">
                        <a16:creationId xmlns:a16="http://schemas.microsoft.com/office/drawing/2014/main" id="{8A44A585-4823-0D63-5AEF-1CD2CAE7AB11}"/>
                      </a:ext>
                    </a:extLst>
                  </p:cNvPr>
                  <p:cNvPicPr/>
                  <p:nvPr/>
                </p:nvPicPr>
                <p:blipFill>
                  <a:blip r:embed="rId7"/>
                  <a:stretch>
                    <a:fillRect/>
                  </a:stretch>
                </p:blipFill>
                <p:spPr>
                  <a:xfrm>
                    <a:off x="2699463" y="1386937"/>
                    <a:ext cx="121320" cy="122760"/>
                  </a:xfrm>
                  <a:prstGeom prst="rect">
                    <a:avLst/>
                  </a:prstGeom>
                </p:spPr>
              </p:pic>
            </mc:Fallback>
          </mc:AlternateContent>
        </p:grpSp>
      </p:grpSp>
      <p:sp>
        <p:nvSpPr>
          <p:cNvPr id="13" name="TextBox 12">
            <a:extLst>
              <a:ext uri="{FF2B5EF4-FFF2-40B4-BE49-F238E27FC236}">
                <a16:creationId xmlns:a16="http://schemas.microsoft.com/office/drawing/2014/main" id="{130C1569-B29A-B571-14CA-87891554967E}"/>
              </a:ext>
            </a:extLst>
          </p:cNvPr>
          <p:cNvSpPr txBox="1"/>
          <p:nvPr/>
        </p:nvSpPr>
        <p:spPr>
          <a:xfrm>
            <a:off x="2237763" y="1012075"/>
            <a:ext cx="1955321" cy="584775"/>
          </a:xfrm>
          <a:prstGeom prst="rect">
            <a:avLst/>
          </a:prstGeom>
          <a:noFill/>
        </p:spPr>
        <p:txBody>
          <a:bodyPr wrap="square" rtlCol="0">
            <a:spAutoFit/>
          </a:bodyPr>
          <a:lstStyle/>
          <a:p>
            <a:r>
              <a:rPr lang="en-US" sz="1600" dirty="0"/>
              <a:t>This is one row of pixels</a:t>
            </a:r>
            <a:endParaRPr lang="en-AU" sz="1600" dirty="0"/>
          </a:p>
        </p:txBody>
      </p:sp>
      <p:pic>
        <p:nvPicPr>
          <p:cNvPr id="15" name="Picture 14">
            <a:extLst>
              <a:ext uri="{FF2B5EF4-FFF2-40B4-BE49-F238E27FC236}">
                <a16:creationId xmlns:a16="http://schemas.microsoft.com/office/drawing/2014/main" id="{51993893-2AE0-295A-632C-78D66D9D7637}"/>
              </a:ext>
            </a:extLst>
          </p:cNvPr>
          <p:cNvPicPr>
            <a:picLocks noChangeAspect="1"/>
          </p:cNvPicPr>
          <p:nvPr/>
        </p:nvPicPr>
        <p:blipFill>
          <a:blip r:embed="rId8"/>
          <a:stretch>
            <a:fillRect/>
          </a:stretch>
        </p:blipFill>
        <p:spPr>
          <a:xfrm>
            <a:off x="4822662" y="502753"/>
            <a:ext cx="3829584" cy="657317"/>
          </a:xfrm>
          <a:prstGeom prst="rect">
            <a:avLst/>
          </a:prstGeom>
        </p:spPr>
      </p:pic>
      <p:sp>
        <p:nvSpPr>
          <p:cNvPr id="17" name="TextBox 16">
            <a:extLst>
              <a:ext uri="{FF2B5EF4-FFF2-40B4-BE49-F238E27FC236}">
                <a16:creationId xmlns:a16="http://schemas.microsoft.com/office/drawing/2014/main" id="{08847BE7-C553-04E9-9F45-DF85E6E65303}"/>
              </a:ext>
            </a:extLst>
          </p:cNvPr>
          <p:cNvSpPr txBox="1"/>
          <p:nvPr/>
        </p:nvSpPr>
        <p:spPr>
          <a:xfrm>
            <a:off x="4822662" y="1169976"/>
            <a:ext cx="3112392" cy="646331"/>
          </a:xfrm>
          <a:prstGeom prst="rect">
            <a:avLst/>
          </a:prstGeom>
          <a:noFill/>
          <a:ln>
            <a:solidFill>
              <a:schemeClr val="accent2"/>
            </a:solidFill>
          </a:ln>
        </p:spPr>
        <p:txBody>
          <a:bodyPr wrap="square">
            <a:spAutoFit/>
          </a:bodyPr>
          <a:lstStyle/>
          <a:p>
            <a:r>
              <a:rPr lang="en-US" b="0" i="0" dirty="0">
                <a:solidFill>
                  <a:srgbClr val="374151"/>
                </a:solidFill>
                <a:effectLst/>
                <a:latin typeface="Söhne"/>
              </a:rPr>
              <a:t>The output tensor will have its "depth" as the first dimension</a:t>
            </a:r>
            <a:endParaRPr lang="en-AU" dirty="0"/>
          </a:p>
        </p:txBody>
      </p:sp>
      <p:pic>
        <p:nvPicPr>
          <p:cNvPr id="20" name="Picture 19">
            <a:extLst>
              <a:ext uri="{FF2B5EF4-FFF2-40B4-BE49-F238E27FC236}">
                <a16:creationId xmlns:a16="http://schemas.microsoft.com/office/drawing/2014/main" id="{30E9918C-B396-F3D1-1F68-A6558C7A8EC6}"/>
              </a:ext>
            </a:extLst>
          </p:cNvPr>
          <p:cNvPicPr>
            <a:picLocks noChangeAspect="1"/>
          </p:cNvPicPr>
          <p:nvPr/>
        </p:nvPicPr>
        <p:blipFill>
          <a:blip r:embed="rId9"/>
          <a:stretch>
            <a:fillRect/>
          </a:stretch>
        </p:blipFill>
        <p:spPr>
          <a:xfrm>
            <a:off x="3992723" y="3060470"/>
            <a:ext cx="5296639" cy="466790"/>
          </a:xfrm>
          <a:prstGeom prst="rect">
            <a:avLst/>
          </a:prstGeom>
        </p:spPr>
      </p:pic>
      <p:sp>
        <p:nvSpPr>
          <p:cNvPr id="21" name="TextBox 20">
            <a:extLst>
              <a:ext uri="{FF2B5EF4-FFF2-40B4-BE49-F238E27FC236}">
                <a16:creationId xmlns:a16="http://schemas.microsoft.com/office/drawing/2014/main" id="{624D4008-4AB3-8664-4231-E29380C0AB95}"/>
              </a:ext>
            </a:extLst>
          </p:cNvPr>
          <p:cNvSpPr txBox="1"/>
          <p:nvPr/>
        </p:nvSpPr>
        <p:spPr>
          <a:xfrm>
            <a:off x="3992723" y="2586238"/>
            <a:ext cx="1799173" cy="369332"/>
          </a:xfrm>
          <a:prstGeom prst="rect">
            <a:avLst/>
          </a:prstGeom>
          <a:noFill/>
        </p:spPr>
        <p:txBody>
          <a:bodyPr wrap="square" rtlCol="0">
            <a:spAutoFit/>
          </a:bodyPr>
          <a:lstStyle/>
          <a:p>
            <a:r>
              <a:rPr lang="en-US" dirty="0"/>
              <a:t>Why Using map?</a:t>
            </a:r>
            <a:endParaRPr lang="en-AU" dirty="0"/>
          </a:p>
        </p:txBody>
      </p:sp>
      <p:pic>
        <p:nvPicPr>
          <p:cNvPr id="24" name="Picture 23">
            <a:extLst>
              <a:ext uri="{FF2B5EF4-FFF2-40B4-BE49-F238E27FC236}">
                <a16:creationId xmlns:a16="http://schemas.microsoft.com/office/drawing/2014/main" id="{D8B4D8B5-6237-80CD-C1C8-E4F0944B128C}"/>
              </a:ext>
            </a:extLst>
          </p:cNvPr>
          <p:cNvPicPr>
            <a:picLocks noChangeAspect="1"/>
          </p:cNvPicPr>
          <p:nvPr/>
        </p:nvPicPr>
        <p:blipFill>
          <a:blip r:embed="rId10"/>
          <a:stretch>
            <a:fillRect/>
          </a:stretch>
        </p:blipFill>
        <p:spPr>
          <a:xfrm>
            <a:off x="4431332" y="4771423"/>
            <a:ext cx="5601482" cy="1629002"/>
          </a:xfrm>
          <a:prstGeom prst="rect">
            <a:avLst/>
          </a:prstGeom>
        </p:spPr>
      </p:pic>
    </p:spTree>
    <p:extLst>
      <p:ext uri="{BB962C8B-B14F-4D97-AF65-F5344CB8AC3E}">
        <p14:creationId xmlns:p14="http://schemas.microsoft.com/office/powerpoint/2010/main" val="563841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6B5B0-1C8B-C1C9-98BA-81EC064F1289}"/>
              </a:ext>
            </a:extLst>
          </p:cNvPr>
          <p:cNvPicPr>
            <a:picLocks noChangeAspect="1"/>
          </p:cNvPicPr>
          <p:nvPr/>
        </p:nvPicPr>
        <p:blipFill>
          <a:blip r:embed="rId2"/>
          <a:stretch>
            <a:fillRect/>
          </a:stretch>
        </p:blipFill>
        <p:spPr>
          <a:xfrm>
            <a:off x="26434" y="387721"/>
            <a:ext cx="6289551" cy="4409648"/>
          </a:xfrm>
          <a:prstGeom prst="rect">
            <a:avLst/>
          </a:prstGeom>
        </p:spPr>
      </p:pic>
      <p:pic>
        <p:nvPicPr>
          <p:cNvPr id="7" name="Picture 6">
            <a:extLst>
              <a:ext uri="{FF2B5EF4-FFF2-40B4-BE49-F238E27FC236}">
                <a16:creationId xmlns:a16="http://schemas.microsoft.com/office/drawing/2014/main" id="{5F51BF58-D025-D485-EF1E-0E126E9107C9}"/>
              </a:ext>
            </a:extLst>
          </p:cNvPr>
          <p:cNvPicPr>
            <a:picLocks noChangeAspect="1"/>
          </p:cNvPicPr>
          <p:nvPr/>
        </p:nvPicPr>
        <p:blipFill>
          <a:blip r:embed="rId3"/>
          <a:stretch>
            <a:fillRect/>
          </a:stretch>
        </p:blipFill>
        <p:spPr>
          <a:xfrm>
            <a:off x="6618117" y="387721"/>
            <a:ext cx="5547449" cy="4506671"/>
          </a:xfrm>
          <a:prstGeom prst="rect">
            <a:avLst/>
          </a:prstGeom>
        </p:spPr>
      </p:pic>
    </p:spTree>
    <p:extLst>
      <p:ext uri="{BB962C8B-B14F-4D97-AF65-F5344CB8AC3E}">
        <p14:creationId xmlns:p14="http://schemas.microsoft.com/office/powerpoint/2010/main" val="2909523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32AB54-9D8B-8361-F37F-266F1F72DFCD}"/>
              </a:ext>
            </a:extLst>
          </p:cNvPr>
          <p:cNvPicPr>
            <a:picLocks noChangeAspect="1"/>
          </p:cNvPicPr>
          <p:nvPr/>
        </p:nvPicPr>
        <p:blipFill>
          <a:blip r:embed="rId2"/>
          <a:stretch>
            <a:fillRect/>
          </a:stretch>
        </p:blipFill>
        <p:spPr>
          <a:xfrm>
            <a:off x="489872" y="532830"/>
            <a:ext cx="6265983" cy="2783629"/>
          </a:xfrm>
          <a:prstGeom prst="rect">
            <a:avLst/>
          </a:prstGeom>
        </p:spPr>
      </p:pic>
    </p:spTree>
    <p:extLst>
      <p:ext uri="{BB962C8B-B14F-4D97-AF65-F5344CB8AC3E}">
        <p14:creationId xmlns:p14="http://schemas.microsoft.com/office/powerpoint/2010/main" val="3579670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B67BF-9D84-2B50-3953-89C875278D5C}"/>
              </a:ext>
            </a:extLst>
          </p:cNvPr>
          <p:cNvPicPr>
            <a:picLocks noChangeAspect="1"/>
          </p:cNvPicPr>
          <p:nvPr/>
        </p:nvPicPr>
        <p:blipFill>
          <a:blip r:embed="rId2"/>
          <a:stretch>
            <a:fillRect/>
          </a:stretch>
        </p:blipFill>
        <p:spPr>
          <a:xfrm>
            <a:off x="164061" y="86264"/>
            <a:ext cx="11248686" cy="6788681"/>
          </a:xfrm>
          <a:prstGeom prst="rect">
            <a:avLst/>
          </a:prstGeom>
        </p:spPr>
      </p:pic>
      <p:sp>
        <p:nvSpPr>
          <p:cNvPr id="4" name="TextBox 3">
            <a:extLst>
              <a:ext uri="{FF2B5EF4-FFF2-40B4-BE49-F238E27FC236}">
                <a16:creationId xmlns:a16="http://schemas.microsoft.com/office/drawing/2014/main" id="{639FECEA-F3CF-F87C-4BFB-AAD0262A185C}"/>
              </a:ext>
            </a:extLst>
          </p:cNvPr>
          <p:cNvSpPr txBox="1"/>
          <p:nvPr/>
        </p:nvSpPr>
        <p:spPr>
          <a:xfrm>
            <a:off x="4856831" y="0"/>
            <a:ext cx="2898316" cy="523220"/>
          </a:xfrm>
          <a:prstGeom prst="rect">
            <a:avLst/>
          </a:prstGeom>
          <a:noFill/>
          <a:ln>
            <a:solidFill>
              <a:schemeClr val="accent2"/>
            </a:solidFill>
          </a:ln>
        </p:spPr>
        <p:txBody>
          <a:bodyPr wrap="square" rtlCol="0">
            <a:spAutoFit/>
          </a:bodyPr>
          <a:lstStyle/>
          <a:p>
            <a:r>
              <a:rPr lang="en-AU" sz="2800" dirty="0"/>
              <a:t>L2 Regularisation</a:t>
            </a:r>
          </a:p>
        </p:txBody>
      </p:sp>
    </p:spTree>
    <p:extLst>
      <p:ext uri="{BB962C8B-B14F-4D97-AF65-F5344CB8AC3E}">
        <p14:creationId xmlns:p14="http://schemas.microsoft.com/office/powerpoint/2010/main" val="376045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476027-946E-64AB-9412-FDB706140FFC}"/>
              </a:ext>
            </a:extLst>
          </p:cNvPr>
          <p:cNvSpPr txBox="1"/>
          <p:nvPr/>
        </p:nvSpPr>
        <p:spPr>
          <a:xfrm>
            <a:off x="1108363" y="778456"/>
            <a:ext cx="9573491" cy="1200329"/>
          </a:xfrm>
          <a:prstGeom prst="rect">
            <a:avLst/>
          </a:prstGeom>
          <a:noFill/>
        </p:spPr>
        <p:txBody>
          <a:bodyPr wrap="square">
            <a:spAutoFit/>
          </a:bodyPr>
          <a:lstStyle/>
          <a:p>
            <a:r>
              <a:rPr lang="en-US" b="0" i="0" dirty="0">
                <a:solidFill>
                  <a:srgbClr val="374151"/>
                </a:solidFill>
                <a:effectLst/>
                <a:latin typeface="Söhne"/>
              </a:rPr>
              <a:t>L2 regularization, often referred to as weight decay, is primarily used to prevent overfitting in neural networks by adding a penalty term to the loss function. This penalty term is proportional to the sum of squares of the weights (parameters) of the network, thus encouraging the learning algorithm to keep the weights small</a:t>
            </a:r>
            <a:endParaRPr lang="en-AU" dirty="0"/>
          </a:p>
        </p:txBody>
      </p:sp>
      <p:pic>
        <p:nvPicPr>
          <p:cNvPr id="7" name="Picture 6">
            <a:extLst>
              <a:ext uri="{FF2B5EF4-FFF2-40B4-BE49-F238E27FC236}">
                <a16:creationId xmlns:a16="http://schemas.microsoft.com/office/drawing/2014/main" id="{9E043790-8C70-C750-9AFA-7F242E8B7B59}"/>
              </a:ext>
            </a:extLst>
          </p:cNvPr>
          <p:cNvPicPr>
            <a:picLocks noChangeAspect="1"/>
          </p:cNvPicPr>
          <p:nvPr/>
        </p:nvPicPr>
        <p:blipFill>
          <a:blip r:embed="rId2"/>
          <a:stretch>
            <a:fillRect/>
          </a:stretch>
        </p:blipFill>
        <p:spPr>
          <a:xfrm>
            <a:off x="1716276" y="2408596"/>
            <a:ext cx="7884924" cy="3976158"/>
          </a:xfrm>
          <a:prstGeom prst="rect">
            <a:avLst/>
          </a:prstGeom>
        </p:spPr>
      </p:pic>
    </p:spTree>
    <p:extLst>
      <p:ext uri="{BB962C8B-B14F-4D97-AF65-F5344CB8AC3E}">
        <p14:creationId xmlns:p14="http://schemas.microsoft.com/office/powerpoint/2010/main" val="248320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14F37-6F05-BD88-B053-F18E3C0F7536}"/>
              </a:ext>
            </a:extLst>
          </p:cNvPr>
          <p:cNvPicPr>
            <a:picLocks noChangeAspect="1"/>
          </p:cNvPicPr>
          <p:nvPr/>
        </p:nvPicPr>
        <p:blipFill>
          <a:blip r:embed="rId2"/>
          <a:stretch>
            <a:fillRect/>
          </a:stretch>
        </p:blipFill>
        <p:spPr>
          <a:xfrm>
            <a:off x="937711" y="692462"/>
            <a:ext cx="9764488" cy="4972744"/>
          </a:xfrm>
          <a:prstGeom prst="rect">
            <a:avLst/>
          </a:prstGeom>
        </p:spPr>
      </p:pic>
    </p:spTree>
    <p:extLst>
      <p:ext uri="{BB962C8B-B14F-4D97-AF65-F5344CB8AC3E}">
        <p14:creationId xmlns:p14="http://schemas.microsoft.com/office/powerpoint/2010/main" val="2971571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5CC02C-891B-3D5B-F1D6-B0D6A2A9C87B}"/>
              </a:ext>
            </a:extLst>
          </p:cNvPr>
          <p:cNvPicPr>
            <a:picLocks noChangeAspect="1"/>
          </p:cNvPicPr>
          <p:nvPr/>
        </p:nvPicPr>
        <p:blipFill>
          <a:blip r:embed="rId2"/>
          <a:stretch>
            <a:fillRect/>
          </a:stretch>
        </p:blipFill>
        <p:spPr>
          <a:xfrm>
            <a:off x="536774" y="842754"/>
            <a:ext cx="9683615" cy="5172492"/>
          </a:xfrm>
          <a:prstGeom prst="rect">
            <a:avLst/>
          </a:prstGeom>
        </p:spPr>
      </p:pic>
      <p:sp>
        <p:nvSpPr>
          <p:cNvPr id="4" name="TextBox 3">
            <a:extLst>
              <a:ext uri="{FF2B5EF4-FFF2-40B4-BE49-F238E27FC236}">
                <a16:creationId xmlns:a16="http://schemas.microsoft.com/office/drawing/2014/main" id="{9BCD3768-0BE8-BA6E-20F3-6A0827764234}"/>
              </a:ext>
            </a:extLst>
          </p:cNvPr>
          <p:cNvSpPr txBox="1"/>
          <p:nvPr/>
        </p:nvSpPr>
        <p:spPr>
          <a:xfrm>
            <a:off x="536774" y="314934"/>
            <a:ext cx="4674637" cy="369332"/>
          </a:xfrm>
          <a:prstGeom prst="rect">
            <a:avLst/>
          </a:prstGeom>
          <a:noFill/>
          <a:ln>
            <a:solidFill>
              <a:schemeClr val="accent2"/>
            </a:solidFill>
          </a:ln>
        </p:spPr>
        <p:txBody>
          <a:bodyPr wrap="square" rtlCol="0">
            <a:spAutoFit/>
          </a:bodyPr>
          <a:lstStyle/>
          <a:p>
            <a:r>
              <a:rPr lang="en-US" altLang="zh-CN" b="1" u="sng" dirty="0"/>
              <a:t>Each iteration </a:t>
            </a:r>
            <a:r>
              <a:rPr lang="en-US" altLang="zh-CN" dirty="0"/>
              <a:t>zero out different neurons! </a:t>
            </a:r>
            <a:endParaRPr lang="en-AU" dirty="0"/>
          </a:p>
        </p:txBody>
      </p:sp>
    </p:spTree>
    <p:extLst>
      <p:ext uri="{BB962C8B-B14F-4D97-AF65-F5344CB8AC3E}">
        <p14:creationId xmlns:p14="http://schemas.microsoft.com/office/powerpoint/2010/main" val="365471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3059E-C111-AED5-6446-EBA0BF6708E8}"/>
              </a:ext>
            </a:extLst>
          </p:cNvPr>
          <p:cNvPicPr>
            <a:picLocks noChangeAspect="1"/>
          </p:cNvPicPr>
          <p:nvPr/>
        </p:nvPicPr>
        <p:blipFill>
          <a:blip r:embed="rId2"/>
          <a:stretch>
            <a:fillRect/>
          </a:stretch>
        </p:blipFill>
        <p:spPr>
          <a:xfrm>
            <a:off x="522704" y="915502"/>
            <a:ext cx="11016153" cy="2930356"/>
          </a:xfrm>
          <a:prstGeom prst="rect">
            <a:avLst/>
          </a:prstGeom>
        </p:spPr>
      </p:pic>
    </p:spTree>
    <p:extLst>
      <p:ext uri="{BB962C8B-B14F-4D97-AF65-F5344CB8AC3E}">
        <p14:creationId xmlns:p14="http://schemas.microsoft.com/office/powerpoint/2010/main" val="4018800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10547</TotalTime>
  <Words>321</Words>
  <Application>Microsoft Office PowerPoint</Application>
  <PresentationFormat>Widescreen</PresentationFormat>
  <Paragraphs>38</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Helvetica Neue</vt:lpstr>
      <vt:lpstr>Söhne</vt:lpstr>
      <vt:lpstr>Arial</vt:lpstr>
      <vt:lpstr>Calibri</vt:lpstr>
      <vt:lpstr>Calibri Light</vt:lpstr>
      <vt:lpstr>Cambria Math</vt:lpstr>
      <vt:lpstr>Office Theme</vt:lpstr>
      <vt:lpstr>Week 1: Set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2: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3: Tuning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Mingshan Jia</dc:creator>
  <cp:lastModifiedBy>Mingshan Jia</cp:lastModifiedBy>
  <cp:revision>176</cp:revision>
  <dcterms:created xsi:type="dcterms:W3CDTF">2023-10-25T22:42:05Z</dcterms:created>
  <dcterms:modified xsi:type="dcterms:W3CDTF">2023-11-06T12:39:07Z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a6c3db-1667-4f49-995a-8b9973972958_Enabled">
    <vt:lpwstr>true</vt:lpwstr>
  </property>
  <property fmtid="{D5CDD505-2E9C-101B-9397-08002B2CF9AE}" pid="3" name="MSIP_Label_51a6c3db-1667-4f49-995a-8b9973972958_SetDate">
    <vt:lpwstr>2023-10-25T22:43:06Z</vt:lpwstr>
  </property>
  <property fmtid="{D5CDD505-2E9C-101B-9397-08002B2CF9AE}" pid="4" name="MSIP_Label_51a6c3db-1667-4f49-995a-8b9973972958_Method">
    <vt:lpwstr>Standard</vt:lpwstr>
  </property>
  <property fmtid="{D5CDD505-2E9C-101B-9397-08002B2CF9AE}" pid="5" name="MSIP_Label_51a6c3db-1667-4f49-995a-8b9973972958_Name">
    <vt:lpwstr>UTS-Internal</vt:lpwstr>
  </property>
  <property fmtid="{D5CDD505-2E9C-101B-9397-08002B2CF9AE}" pid="6" name="MSIP_Label_51a6c3db-1667-4f49-995a-8b9973972958_SiteId">
    <vt:lpwstr>e8911c26-cf9f-4a9c-878e-527807be8791</vt:lpwstr>
  </property>
  <property fmtid="{D5CDD505-2E9C-101B-9397-08002B2CF9AE}" pid="7" name="MSIP_Label_51a6c3db-1667-4f49-995a-8b9973972958_ActionId">
    <vt:lpwstr>f05d9016-1bc5-4237-8a46-f748e380d640</vt:lpwstr>
  </property>
  <property fmtid="{D5CDD505-2E9C-101B-9397-08002B2CF9AE}" pid="8" name="MSIP_Label_51a6c3db-1667-4f49-995a-8b9973972958_ContentBits">
    <vt:lpwstr>0</vt:lpwstr>
  </property>
</Properties>
</file>